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105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411523AE-1D8D-4E32-BE69-01010A07954A}" type="datetimeFigureOut">
              <a:rPr lang="es-AR" smtClean="0"/>
              <a:t>07/10/2013</a:t>
            </a:fld>
            <a:endParaRPr lang="es-AR"/>
          </a:p>
        </p:txBody>
      </p:sp>
      <p:sp>
        <p:nvSpPr>
          <p:cNvPr id="20" name="19 Marcador de pie de página"/>
          <p:cNvSpPr>
            <a:spLocks noGrp="1"/>
          </p:cNvSpPr>
          <p:nvPr>
            <p:ph type="ftr" sz="quarter" idx="11"/>
          </p:nvPr>
        </p:nvSpPr>
        <p:spPr/>
        <p:txBody>
          <a:bodyPr/>
          <a:lstStyle>
            <a:extLst/>
          </a:lstStyle>
          <a:p>
            <a:endParaRPr lang="es-AR"/>
          </a:p>
        </p:txBody>
      </p:sp>
      <p:sp>
        <p:nvSpPr>
          <p:cNvPr id="10" name="9 Marcador de número de diapositiva"/>
          <p:cNvSpPr>
            <a:spLocks noGrp="1"/>
          </p:cNvSpPr>
          <p:nvPr>
            <p:ph type="sldNum" sz="quarter" idx="12"/>
          </p:nvPr>
        </p:nvSpPr>
        <p:spPr/>
        <p:txBody>
          <a:bodyPr/>
          <a:lstStyle>
            <a:extLst/>
          </a:lstStyle>
          <a:p>
            <a:fld id="{9C09BB22-C771-433D-AB63-90BE8F210596}" type="slidenum">
              <a:rPr lang="es-AR" smtClean="0"/>
              <a:t>‹Nº›</a:t>
            </a:fld>
            <a:endParaRPr lang="es-AR"/>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411523AE-1D8D-4E32-BE69-01010A07954A}" type="datetimeFigureOut">
              <a:rPr lang="es-AR" smtClean="0"/>
              <a:t>07/10/2013</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9C09BB22-C771-433D-AB63-90BE8F210596}" type="slidenum">
              <a:rPr lang="es-AR" smtClean="0"/>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411523AE-1D8D-4E32-BE69-01010A07954A}" type="datetimeFigureOut">
              <a:rPr lang="es-AR" smtClean="0"/>
              <a:t>07/10/2013</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9C09BB22-C771-433D-AB63-90BE8F210596}" type="slidenum">
              <a:rPr lang="es-AR" smtClean="0"/>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411523AE-1D8D-4E32-BE69-01010A07954A}" type="datetimeFigureOut">
              <a:rPr lang="es-AR" smtClean="0"/>
              <a:t>07/10/2013</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9C09BB22-C771-433D-AB63-90BE8F210596}" type="slidenum">
              <a:rPr lang="es-AR" smtClean="0"/>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411523AE-1D8D-4E32-BE69-01010A07954A}" type="datetimeFigureOut">
              <a:rPr lang="es-AR" smtClean="0"/>
              <a:t>07/10/2013</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9C09BB22-C771-433D-AB63-90BE8F210596}" type="slidenum">
              <a:rPr lang="es-AR" smtClean="0"/>
              <a:t>‹Nº›</a:t>
            </a:fld>
            <a:endParaRPr lang="es-AR"/>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411523AE-1D8D-4E32-BE69-01010A07954A}" type="datetimeFigureOut">
              <a:rPr lang="es-AR" smtClean="0"/>
              <a:t>07/10/2013</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9C09BB22-C771-433D-AB63-90BE8F210596}" type="slidenum">
              <a:rPr lang="es-AR" smtClean="0"/>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411523AE-1D8D-4E32-BE69-01010A07954A}" type="datetimeFigureOut">
              <a:rPr lang="es-AR" smtClean="0"/>
              <a:t>07/10/2013</a:t>
            </a:fld>
            <a:endParaRPr lang="es-AR"/>
          </a:p>
        </p:txBody>
      </p:sp>
      <p:sp>
        <p:nvSpPr>
          <p:cNvPr id="8" name="7 Marcador de pie de página"/>
          <p:cNvSpPr>
            <a:spLocks noGrp="1"/>
          </p:cNvSpPr>
          <p:nvPr>
            <p:ph type="ftr" sz="quarter" idx="11"/>
          </p:nvPr>
        </p:nvSpPr>
        <p:spPr/>
        <p:txBody>
          <a:bodyPr/>
          <a:lstStyle>
            <a:extLst/>
          </a:lstStyle>
          <a:p>
            <a:endParaRPr lang="es-AR"/>
          </a:p>
        </p:txBody>
      </p:sp>
      <p:sp>
        <p:nvSpPr>
          <p:cNvPr id="9" name="8 Marcador de número de diapositiva"/>
          <p:cNvSpPr>
            <a:spLocks noGrp="1"/>
          </p:cNvSpPr>
          <p:nvPr>
            <p:ph type="sldNum" sz="quarter" idx="12"/>
          </p:nvPr>
        </p:nvSpPr>
        <p:spPr/>
        <p:txBody>
          <a:bodyPr/>
          <a:lstStyle>
            <a:extLst/>
          </a:lstStyle>
          <a:p>
            <a:fld id="{9C09BB22-C771-433D-AB63-90BE8F210596}" type="slidenum">
              <a:rPr lang="es-AR" smtClean="0"/>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411523AE-1D8D-4E32-BE69-01010A07954A}" type="datetimeFigureOut">
              <a:rPr lang="es-AR" smtClean="0"/>
              <a:t>07/10/2013</a:t>
            </a:fld>
            <a:endParaRPr lang="es-AR"/>
          </a:p>
        </p:txBody>
      </p:sp>
      <p:sp>
        <p:nvSpPr>
          <p:cNvPr id="4" name="3 Marcador de pie de página"/>
          <p:cNvSpPr>
            <a:spLocks noGrp="1"/>
          </p:cNvSpPr>
          <p:nvPr>
            <p:ph type="ftr" sz="quarter" idx="11"/>
          </p:nvPr>
        </p:nvSpPr>
        <p:spPr/>
        <p:txBody>
          <a:bodyPr/>
          <a:lstStyle>
            <a:extLst/>
          </a:lstStyle>
          <a:p>
            <a:endParaRPr lang="es-AR"/>
          </a:p>
        </p:txBody>
      </p:sp>
      <p:sp>
        <p:nvSpPr>
          <p:cNvPr id="5" name="4 Marcador de número de diapositiva"/>
          <p:cNvSpPr>
            <a:spLocks noGrp="1"/>
          </p:cNvSpPr>
          <p:nvPr>
            <p:ph type="sldNum" sz="quarter" idx="12"/>
          </p:nvPr>
        </p:nvSpPr>
        <p:spPr/>
        <p:txBody>
          <a:bodyPr/>
          <a:lstStyle>
            <a:extLst/>
          </a:lstStyle>
          <a:p>
            <a:fld id="{9C09BB22-C771-433D-AB63-90BE8F210596}" type="slidenum">
              <a:rPr lang="es-AR" smtClean="0"/>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411523AE-1D8D-4E32-BE69-01010A07954A}" type="datetimeFigureOut">
              <a:rPr lang="es-AR" smtClean="0"/>
              <a:t>07/10/2013</a:t>
            </a:fld>
            <a:endParaRPr lang="es-AR"/>
          </a:p>
        </p:txBody>
      </p:sp>
      <p:sp>
        <p:nvSpPr>
          <p:cNvPr id="3" name="2 Marcador de pie de página"/>
          <p:cNvSpPr>
            <a:spLocks noGrp="1"/>
          </p:cNvSpPr>
          <p:nvPr>
            <p:ph type="ftr" sz="quarter" idx="11"/>
          </p:nvPr>
        </p:nvSpPr>
        <p:spPr/>
        <p:txBody>
          <a:bodyPr/>
          <a:lstStyle>
            <a:extLst/>
          </a:lstStyle>
          <a:p>
            <a:endParaRPr lang="es-AR"/>
          </a:p>
        </p:txBody>
      </p:sp>
      <p:sp>
        <p:nvSpPr>
          <p:cNvPr id="4" name="3 Marcador de número de diapositiva"/>
          <p:cNvSpPr>
            <a:spLocks noGrp="1"/>
          </p:cNvSpPr>
          <p:nvPr>
            <p:ph type="sldNum" sz="quarter" idx="12"/>
          </p:nvPr>
        </p:nvSpPr>
        <p:spPr/>
        <p:txBody>
          <a:bodyPr/>
          <a:lstStyle>
            <a:extLst/>
          </a:lstStyle>
          <a:p>
            <a:fld id="{9C09BB22-C771-433D-AB63-90BE8F210596}" type="slidenum">
              <a:rPr lang="es-AR" smtClean="0"/>
              <a:t>‹Nº›</a:t>
            </a:fld>
            <a:endParaRPr lang="es-AR"/>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411523AE-1D8D-4E32-BE69-01010A07954A}" type="datetimeFigureOut">
              <a:rPr lang="es-AR" smtClean="0"/>
              <a:t>07/10/2013</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9C09BB22-C771-433D-AB63-90BE8F210596}" type="slidenum">
              <a:rPr lang="es-AR" smtClean="0"/>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411523AE-1D8D-4E32-BE69-01010A07954A}" type="datetimeFigureOut">
              <a:rPr lang="es-AR" smtClean="0"/>
              <a:t>07/10/2013</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9C09BB22-C771-433D-AB63-90BE8F210596}" type="slidenum">
              <a:rPr lang="es-AR" smtClean="0"/>
              <a:t>‹Nº›</a:t>
            </a:fld>
            <a:endParaRPr lang="es-AR"/>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11523AE-1D8D-4E32-BE69-01010A07954A}" type="datetimeFigureOut">
              <a:rPr lang="es-AR" smtClean="0"/>
              <a:t>07/10/2013</a:t>
            </a:fld>
            <a:endParaRPr lang="es-AR"/>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AR"/>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C09BB22-C771-433D-AB63-90BE8F210596}" type="slidenum">
              <a:rPr lang="es-AR" smtClean="0"/>
              <a:t>‹Nº›</a:t>
            </a:fld>
            <a:endParaRPr lang="es-AR"/>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187624" y="188641"/>
            <a:ext cx="7632848" cy="1656183"/>
          </a:xfrm>
        </p:spPr>
        <p:txBody>
          <a:bodyPr>
            <a:normAutofit fontScale="90000"/>
          </a:bodyPr>
          <a:lstStyle/>
          <a:p>
            <a:pPr algn="ctr"/>
            <a:r>
              <a:rPr lang="es-AR" sz="6000" dirty="0">
                <a:solidFill>
                  <a:schemeClr val="tx1"/>
                </a:solidFill>
              </a:rPr>
              <a:t/>
            </a:r>
            <a:br>
              <a:rPr lang="es-AR" sz="6000" dirty="0">
                <a:solidFill>
                  <a:schemeClr val="tx1"/>
                </a:solidFill>
              </a:rPr>
            </a:br>
            <a:r>
              <a:rPr lang="es-AR" sz="6700" b="1" dirty="0">
                <a:solidFill>
                  <a:schemeClr val="tx1"/>
                </a:solidFill>
              </a:rPr>
              <a:t>Reconquest of </a:t>
            </a:r>
            <a:r>
              <a:rPr lang="es-AR" sz="6700" b="1" dirty="0" smtClean="0">
                <a:solidFill>
                  <a:schemeClr val="tx1"/>
                </a:solidFill>
              </a:rPr>
              <a:t/>
            </a:r>
            <a:br>
              <a:rPr lang="es-AR" sz="6700" b="1" dirty="0" smtClean="0">
                <a:solidFill>
                  <a:schemeClr val="tx1"/>
                </a:solidFill>
              </a:rPr>
            </a:br>
            <a:r>
              <a:rPr lang="es-AR" sz="6700" b="1" dirty="0" smtClean="0">
                <a:solidFill>
                  <a:schemeClr val="tx1"/>
                </a:solidFill>
              </a:rPr>
              <a:t>Buenos Aires</a:t>
            </a:r>
            <a:endParaRPr lang="es-AR" sz="6700" b="1" dirty="0">
              <a:latin typeface="Aharoni" pitchFamily="2" charset="-79"/>
              <a:cs typeface="Aharoni" pitchFamily="2" charset="-79"/>
            </a:endParaRPr>
          </a:p>
        </p:txBody>
      </p:sp>
      <p:sp>
        <p:nvSpPr>
          <p:cNvPr id="3" name="2 Subtítulo"/>
          <p:cNvSpPr>
            <a:spLocks noGrp="1"/>
          </p:cNvSpPr>
          <p:nvPr>
            <p:ph type="subTitle" idx="1"/>
          </p:nvPr>
        </p:nvSpPr>
        <p:spPr>
          <a:xfrm>
            <a:off x="2586607" y="1751720"/>
            <a:ext cx="4752528" cy="720080"/>
          </a:xfrm>
        </p:spPr>
        <p:txBody>
          <a:bodyPr>
            <a:normAutofit/>
          </a:bodyPr>
          <a:lstStyle/>
          <a:p>
            <a:pPr algn="ctr"/>
            <a:r>
              <a:rPr lang="es-AR" sz="2800" b="1" dirty="0" smtClean="0">
                <a:solidFill>
                  <a:schemeClr val="tx1"/>
                </a:solidFill>
              </a:rPr>
              <a:t>E.T.N°29 D.E  6</a:t>
            </a:r>
            <a:r>
              <a:rPr lang="es-AR" sz="2800" b="1" dirty="0">
                <a:solidFill>
                  <a:schemeClr val="tx1"/>
                </a:solidFill>
              </a:rPr>
              <a:t>°</a:t>
            </a:r>
          </a:p>
        </p:txBody>
      </p:sp>
      <p:pic>
        <p:nvPicPr>
          <p:cNvPr id="1026" name="Picture 2" descr="C:\Users\Alumno\Desktop\imagenes del trabajo ingles\TEC2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3888" y="2348880"/>
            <a:ext cx="2848068" cy="2932254"/>
          </a:xfrm>
          <a:prstGeom prst="rect">
            <a:avLst/>
          </a:prstGeom>
          <a:noFill/>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1271143" y="5724667"/>
            <a:ext cx="2196244" cy="400110"/>
          </a:xfrm>
          <a:prstGeom prst="rect">
            <a:avLst/>
          </a:prstGeom>
          <a:noFill/>
        </p:spPr>
        <p:txBody>
          <a:bodyPr wrap="square" rtlCol="0">
            <a:spAutoFit/>
          </a:bodyPr>
          <a:lstStyle/>
          <a:p>
            <a:r>
              <a:rPr lang="es-AR" sz="2000" dirty="0" smtClean="0"/>
              <a:t>Brian Rojas Inclán.</a:t>
            </a:r>
            <a:endParaRPr lang="es-AR" sz="2000" dirty="0"/>
          </a:p>
        </p:txBody>
      </p:sp>
      <p:sp>
        <p:nvSpPr>
          <p:cNvPr id="6" name="5 CuadroTexto"/>
          <p:cNvSpPr txBox="1"/>
          <p:nvPr/>
        </p:nvSpPr>
        <p:spPr>
          <a:xfrm>
            <a:off x="1052609" y="5328193"/>
            <a:ext cx="2376264" cy="400110"/>
          </a:xfrm>
          <a:prstGeom prst="rect">
            <a:avLst/>
          </a:prstGeom>
          <a:noFill/>
        </p:spPr>
        <p:txBody>
          <a:bodyPr wrap="square" rtlCol="0">
            <a:spAutoFit/>
          </a:bodyPr>
          <a:lstStyle/>
          <a:p>
            <a:r>
              <a:rPr lang="es-AR" sz="2000" dirty="0" smtClean="0"/>
              <a:t>Presentado por:</a:t>
            </a:r>
            <a:endParaRPr lang="es-AR" sz="2000" dirty="0"/>
          </a:p>
        </p:txBody>
      </p:sp>
      <p:sp>
        <p:nvSpPr>
          <p:cNvPr id="8" name="7 CuadroTexto"/>
          <p:cNvSpPr txBox="1"/>
          <p:nvPr/>
        </p:nvSpPr>
        <p:spPr>
          <a:xfrm>
            <a:off x="1271143" y="6136555"/>
            <a:ext cx="3060340" cy="369332"/>
          </a:xfrm>
          <a:prstGeom prst="rect">
            <a:avLst/>
          </a:prstGeom>
          <a:noFill/>
        </p:spPr>
        <p:txBody>
          <a:bodyPr wrap="square" rtlCol="0">
            <a:spAutoFit/>
          </a:bodyPr>
          <a:lstStyle/>
          <a:p>
            <a:r>
              <a:rPr lang="es-AR" dirty="0" smtClean="0"/>
              <a:t>Jorge Luis Chacón Balcazar.</a:t>
            </a:r>
            <a:endParaRPr lang="es-AR" dirty="0"/>
          </a:p>
        </p:txBody>
      </p:sp>
      <p:sp>
        <p:nvSpPr>
          <p:cNvPr id="7" name="6 CuadroTexto"/>
          <p:cNvSpPr txBox="1"/>
          <p:nvPr/>
        </p:nvSpPr>
        <p:spPr>
          <a:xfrm>
            <a:off x="1019774" y="4881024"/>
            <a:ext cx="1890210" cy="400110"/>
          </a:xfrm>
          <a:prstGeom prst="rect">
            <a:avLst/>
          </a:prstGeom>
          <a:noFill/>
        </p:spPr>
        <p:txBody>
          <a:bodyPr wrap="square" rtlCol="0">
            <a:spAutoFit/>
          </a:bodyPr>
          <a:lstStyle/>
          <a:p>
            <a:r>
              <a:rPr lang="es-AR" sz="2000" dirty="0" smtClean="0"/>
              <a:t>Prof.: Luis Marta</a:t>
            </a:r>
            <a:endParaRPr lang="es-AR" sz="2000" dirty="0"/>
          </a:p>
        </p:txBody>
      </p:sp>
      <p:sp>
        <p:nvSpPr>
          <p:cNvPr id="11" name="10 CuadroTexto"/>
          <p:cNvSpPr txBox="1"/>
          <p:nvPr/>
        </p:nvSpPr>
        <p:spPr>
          <a:xfrm>
            <a:off x="1007604" y="4480914"/>
            <a:ext cx="2466274" cy="400110"/>
          </a:xfrm>
          <a:prstGeom prst="rect">
            <a:avLst/>
          </a:prstGeom>
          <a:noFill/>
        </p:spPr>
        <p:txBody>
          <a:bodyPr wrap="square" rtlCol="0">
            <a:spAutoFit/>
          </a:bodyPr>
          <a:lstStyle/>
          <a:p>
            <a:r>
              <a:rPr lang="es-AR" sz="2000" dirty="0" smtClean="0"/>
              <a:t>Prof.: Marcela Otero</a:t>
            </a:r>
            <a:endParaRPr lang="es-AR" sz="2000" dirty="0"/>
          </a:p>
        </p:txBody>
      </p:sp>
      <p:sp>
        <p:nvSpPr>
          <p:cNvPr id="10" name="9 CuadroTexto"/>
          <p:cNvSpPr txBox="1"/>
          <p:nvPr/>
        </p:nvSpPr>
        <p:spPr>
          <a:xfrm>
            <a:off x="7308304" y="5883787"/>
            <a:ext cx="1512168" cy="584775"/>
          </a:xfrm>
          <a:prstGeom prst="rect">
            <a:avLst/>
          </a:prstGeom>
          <a:noFill/>
        </p:spPr>
        <p:txBody>
          <a:bodyPr wrap="square" rtlCol="0">
            <a:spAutoFit/>
          </a:bodyPr>
          <a:lstStyle/>
          <a:p>
            <a:r>
              <a:rPr lang="es-AR" sz="3200" dirty="0" smtClean="0">
                <a:latin typeface="Arial Black" pitchFamily="34" charset="0"/>
              </a:rPr>
              <a:t>3°7°</a:t>
            </a:r>
            <a:endParaRPr lang="es-AR" sz="3200" dirty="0">
              <a:latin typeface="Arial Black" pitchFamily="34" charset="0"/>
            </a:endParaRPr>
          </a:p>
        </p:txBody>
      </p:sp>
    </p:spTree>
    <p:extLst>
      <p:ext uri="{BB962C8B-B14F-4D97-AF65-F5344CB8AC3E}">
        <p14:creationId xmlns:p14="http://schemas.microsoft.com/office/powerpoint/2010/main" val="248615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455" fill="hold">
                                          <p:stCondLst>
                                            <p:cond delay="0"/>
                                          </p:stCondLst>
                                        </p:cTn>
                                        <p:tgtEl>
                                          <p:spTgt spid="2"/>
                                        </p:tgtEl>
                                        <p:attrNameLst>
                                          <p:attrName>style.rotation</p:attrName>
                                        </p:attrNameLst>
                                      </p:cBhvr>
                                      <p:to>
                                        <p:strVal val="-45.0"/>
                                      </p:to>
                                    </p:set>
                                    <p:anim calcmode="lin" valueType="num">
                                      <p:cBhvr>
                                        <p:cTn id="8" dur="455" fill="hold">
                                          <p:stCondLst>
                                            <p:cond delay="455"/>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12000"/>
                            </p:stCondLst>
                            <p:childTnLst>
                              <p:par>
                                <p:cTn id="13" presetID="26"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80">
                                          <p:stCondLst>
                                            <p:cond delay="0"/>
                                          </p:stCondLst>
                                        </p:cTn>
                                        <p:tgtEl>
                                          <p:spTgt spid="3">
                                            <p:txEl>
                                              <p:pRg st="0" end="0"/>
                                            </p:txEl>
                                          </p:spTgt>
                                        </p:tgtEl>
                                      </p:cBhvr>
                                    </p:animEffect>
                                    <p:anim calcmode="lin" valueType="num">
                                      <p:cBhvr>
                                        <p:cTn id="1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xEl>
                                              <p:pRg st="0" end="0"/>
                                            </p:txEl>
                                          </p:spTgt>
                                        </p:tgtEl>
                                      </p:cBhvr>
                                      <p:to x="100000" y="60000"/>
                                    </p:animScale>
                                    <p:animScale>
                                      <p:cBhvr>
                                        <p:cTn id="22" dur="166" decel="50000">
                                          <p:stCondLst>
                                            <p:cond delay="676"/>
                                          </p:stCondLst>
                                        </p:cTn>
                                        <p:tgtEl>
                                          <p:spTgt spid="3">
                                            <p:txEl>
                                              <p:pRg st="0" end="0"/>
                                            </p:txEl>
                                          </p:spTgt>
                                        </p:tgtEl>
                                      </p:cBhvr>
                                      <p:to x="100000" y="100000"/>
                                    </p:animScale>
                                    <p:animScale>
                                      <p:cBhvr>
                                        <p:cTn id="23" dur="26">
                                          <p:stCondLst>
                                            <p:cond delay="1312"/>
                                          </p:stCondLst>
                                        </p:cTn>
                                        <p:tgtEl>
                                          <p:spTgt spid="3">
                                            <p:txEl>
                                              <p:pRg st="0" end="0"/>
                                            </p:txEl>
                                          </p:spTgt>
                                        </p:tgtEl>
                                      </p:cBhvr>
                                      <p:to x="100000" y="80000"/>
                                    </p:animScale>
                                    <p:animScale>
                                      <p:cBhvr>
                                        <p:cTn id="24" dur="166" decel="50000">
                                          <p:stCondLst>
                                            <p:cond delay="1338"/>
                                          </p:stCondLst>
                                        </p:cTn>
                                        <p:tgtEl>
                                          <p:spTgt spid="3">
                                            <p:txEl>
                                              <p:pRg st="0" end="0"/>
                                            </p:txEl>
                                          </p:spTgt>
                                        </p:tgtEl>
                                      </p:cBhvr>
                                      <p:to x="100000" y="100000"/>
                                    </p:animScale>
                                    <p:animScale>
                                      <p:cBhvr>
                                        <p:cTn id="25" dur="26">
                                          <p:stCondLst>
                                            <p:cond delay="1642"/>
                                          </p:stCondLst>
                                        </p:cTn>
                                        <p:tgtEl>
                                          <p:spTgt spid="3">
                                            <p:txEl>
                                              <p:pRg st="0" end="0"/>
                                            </p:txEl>
                                          </p:spTgt>
                                        </p:tgtEl>
                                      </p:cBhvr>
                                      <p:to x="100000" y="90000"/>
                                    </p:animScale>
                                    <p:animScale>
                                      <p:cBhvr>
                                        <p:cTn id="26" dur="166" decel="50000">
                                          <p:stCondLst>
                                            <p:cond delay="1668"/>
                                          </p:stCondLst>
                                        </p:cTn>
                                        <p:tgtEl>
                                          <p:spTgt spid="3">
                                            <p:txEl>
                                              <p:pRg st="0" end="0"/>
                                            </p:txEl>
                                          </p:spTgt>
                                        </p:tgtEl>
                                      </p:cBhvr>
                                      <p:to x="100000" y="100000"/>
                                    </p:animScale>
                                    <p:animScale>
                                      <p:cBhvr>
                                        <p:cTn id="27" dur="26">
                                          <p:stCondLst>
                                            <p:cond delay="1808"/>
                                          </p:stCondLst>
                                        </p:cTn>
                                        <p:tgtEl>
                                          <p:spTgt spid="3">
                                            <p:txEl>
                                              <p:pRg st="0" end="0"/>
                                            </p:txEl>
                                          </p:spTgt>
                                        </p:tgtEl>
                                      </p:cBhvr>
                                      <p:to x="100000" y="95000"/>
                                    </p:animScale>
                                    <p:animScale>
                                      <p:cBhvr>
                                        <p:cTn id="28" dur="166" decel="50000">
                                          <p:stCondLst>
                                            <p:cond delay="1834"/>
                                          </p:stCondLst>
                                        </p:cTn>
                                        <p:tgtEl>
                                          <p:spTgt spid="3">
                                            <p:txEl>
                                              <p:pRg st="0" end="0"/>
                                            </p:txEl>
                                          </p:spTgt>
                                        </p:tgtEl>
                                      </p:cBhvr>
                                      <p:to x="100000" y="100000"/>
                                    </p:animScale>
                                  </p:childTnLst>
                                </p:cTn>
                              </p:par>
                            </p:childTnLst>
                          </p:cTn>
                        </p:par>
                        <p:par>
                          <p:cTn id="29" fill="hold">
                            <p:stCondLst>
                              <p:cond delay="14000"/>
                            </p:stCondLst>
                            <p:childTnLst>
                              <p:par>
                                <p:cTn id="30" presetID="15" presetClass="entr" presetSubtype="0" fill="hold" nodeType="afterEffect">
                                  <p:stCondLst>
                                    <p:cond delay="0"/>
                                  </p:stCondLst>
                                  <p:childTnLst>
                                    <p:set>
                                      <p:cBhvr>
                                        <p:cTn id="31" dur="1" fill="hold">
                                          <p:stCondLst>
                                            <p:cond delay="0"/>
                                          </p:stCondLst>
                                        </p:cTn>
                                        <p:tgtEl>
                                          <p:spTgt spid="1026"/>
                                        </p:tgtEl>
                                        <p:attrNameLst>
                                          <p:attrName>style.visibility</p:attrName>
                                        </p:attrNameLst>
                                      </p:cBhvr>
                                      <p:to>
                                        <p:strVal val="visible"/>
                                      </p:to>
                                    </p:set>
                                    <p:anim calcmode="lin" valueType="num">
                                      <p:cBhvr>
                                        <p:cTn id="32" dur="1000" fill="hold"/>
                                        <p:tgtEl>
                                          <p:spTgt spid="1026"/>
                                        </p:tgtEl>
                                        <p:attrNameLst>
                                          <p:attrName>ppt_w</p:attrName>
                                        </p:attrNameLst>
                                      </p:cBhvr>
                                      <p:tavLst>
                                        <p:tav tm="0">
                                          <p:val>
                                            <p:fltVal val="0"/>
                                          </p:val>
                                        </p:tav>
                                        <p:tav tm="100000">
                                          <p:val>
                                            <p:strVal val="#ppt_w"/>
                                          </p:val>
                                        </p:tav>
                                      </p:tavLst>
                                    </p:anim>
                                    <p:anim calcmode="lin" valueType="num">
                                      <p:cBhvr>
                                        <p:cTn id="33" dur="1000" fill="hold"/>
                                        <p:tgtEl>
                                          <p:spTgt spid="1026"/>
                                        </p:tgtEl>
                                        <p:attrNameLst>
                                          <p:attrName>ppt_h</p:attrName>
                                        </p:attrNameLst>
                                      </p:cBhvr>
                                      <p:tavLst>
                                        <p:tav tm="0">
                                          <p:val>
                                            <p:fltVal val="0"/>
                                          </p:val>
                                        </p:tav>
                                        <p:tav tm="100000">
                                          <p:val>
                                            <p:strVal val="#ppt_h"/>
                                          </p:val>
                                        </p:tav>
                                      </p:tavLst>
                                    </p:anim>
                                    <p:anim calcmode="lin" valueType="num">
                                      <p:cBhvr>
                                        <p:cTn id="34" dur="1000" fill="hold"/>
                                        <p:tgtEl>
                                          <p:spTgt spid="1026"/>
                                        </p:tgtEl>
                                        <p:attrNameLst>
                                          <p:attrName>ppt_x</p:attrName>
                                        </p:attrNameLst>
                                      </p:cBhvr>
                                      <p:tavLst>
                                        <p:tav tm="0" fmla="#ppt_x+(cos(-2*pi*(1-$))*-#ppt_x-sin(-2*pi*(1-$))*(1-#ppt_y))*(1-$)">
                                          <p:val>
                                            <p:fltVal val="0"/>
                                          </p:val>
                                        </p:tav>
                                        <p:tav tm="100000">
                                          <p:val>
                                            <p:fltVal val="1"/>
                                          </p:val>
                                        </p:tav>
                                      </p:tavLst>
                                    </p:anim>
                                    <p:anim calcmode="lin" valueType="num">
                                      <p:cBhvr>
                                        <p:cTn id="35" dur="1000" fill="hold"/>
                                        <p:tgtEl>
                                          <p:spTgt spid="1026"/>
                                        </p:tgtEl>
                                        <p:attrNameLst>
                                          <p:attrName>ppt_y</p:attrName>
                                        </p:attrNameLst>
                                      </p:cBhvr>
                                      <p:tavLst>
                                        <p:tav tm="0" fmla="#ppt_y+(sin(-2*pi*(1-$))*-#ppt_x+cos(-2*pi*(1-$))*(1-#ppt_y))*(1-$)">
                                          <p:val>
                                            <p:fltVal val="0"/>
                                          </p:val>
                                        </p:tav>
                                        <p:tav tm="100000">
                                          <p:val>
                                            <p:fltVal val="1"/>
                                          </p:val>
                                        </p:tav>
                                      </p:tavLst>
                                    </p:anim>
                                  </p:childTnLst>
                                </p:cTn>
                              </p:par>
                            </p:childTnLst>
                          </p:cTn>
                        </p:par>
                        <p:par>
                          <p:cTn id="36" fill="hold">
                            <p:stCondLst>
                              <p:cond delay="15000"/>
                            </p:stCondLst>
                            <p:childTnLst>
                              <p:par>
                                <p:cTn id="37" presetID="2" presetClass="entr" presetSubtype="4" fill="hold" grpId="0" nodeType="afterEffect">
                                  <p:stCondLst>
                                    <p:cond delay="0"/>
                                  </p:stCondLst>
                                  <p:childTnLst>
                                    <p:set>
                                      <p:cBhvr>
                                        <p:cTn id="38" dur="1" fill="hold">
                                          <p:stCondLst>
                                            <p:cond delay="0"/>
                                          </p:stCondLst>
                                        </p:cTn>
                                        <p:tgtEl>
                                          <p:spTgt spid="11"/>
                                        </p:tgtEl>
                                        <p:attrNameLst>
                                          <p:attrName>style.visibility</p:attrName>
                                        </p:attrNameLst>
                                      </p:cBhvr>
                                      <p:to>
                                        <p:strVal val="visible"/>
                                      </p:to>
                                    </p:set>
                                    <p:anim calcmode="lin" valueType="num">
                                      <p:cBhvr additive="base">
                                        <p:cTn id="39" dur="500" fill="hold"/>
                                        <p:tgtEl>
                                          <p:spTgt spid="11"/>
                                        </p:tgtEl>
                                        <p:attrNameLst>
                                          <p:attrName>ppt_x</p:attrName>
                                        </p:attrNameLst>
                                      </p:cBhvr>
                                      <p:tavLst>
                                        <p:tav tm="0">
                                          <p:val>
                                            <p:strVal val="#ppt_x"/>
                                          </p:val>
                                        </p:tav>
                                        <p:tav tm="100000">
                                          <p:val>
                                            <p:strVal val="#ppt_x"/>
                                          </p:val>
                                        </p:tav>
                                      </p:tavLst>
                                    </p:anim>
                                    <p:anim calcmode="lin" valueType="num">
                                      <p:cBhvr additive="base">
                                        <p:cTn id="40" dur="500" fill="hold"/>
                                        <p:tgtEl>
                                          <p:spTgt spid="11"/>
                                        </p:tgtEl>
                                        <p:attrNameLst>
                                          <p:attrName>ppt_y</p:attrName>
                                        </p:attrNameLst>
                                      </p:cBhvr>
                                      <p:tavLst>
                                        <p:tav tm="0">
                                          <p:val>
                                            <p:strVal val="1+#ppt_h/2"/>
                                          </p:val>
                                        </p:tav>
                                        <p:tav tm="100000">
                                          <p:val>
                                            <p:strVal val="#ppt_y"/>
                                          </p:val>
                                        </p:tav>
                                      </p:tavLst>
                                    </p:anim>
                                  </p:childTnLst>
                                </p:cTn>
                              </p:par>
                            </p:childTnLst>
                          </p:cTn>
                        </p:par>
                        <p:par>
                          <p:cTn id="41" fill="hold">
                            <p:stCondLst>
                              <p:cond delay="15500"/>
                            </p:stCondLst>
                            <p:childTnLst>
                              <p:par>
                                <p:cTn id="42" presetID="38" presetClass="entr" presetSubtype="0" accel="50000" fill="hold" grpId="0" nodeType="afterEffect">
                                  <p:stCondLst>
                                    <p:cond delay="0"/>
                                  </p:stCondLst>
                                  <p:iterate type="lt">
                                    <p:tmPct val="50000"/>
                                  </p:iterate>
                                  <p:childTnLst>
                                    <p:set>
                                      <p:cBhvr>
                                        <p:cTn id="43" dur="1" fill="hold">
                                          <p:stCondLst>
                                            <p:cond delay="0"/>
                                          </p:stCondLst>
                                        </p:cTn>
                                        <p:tgtEl>
                                          <p:spTgt spid="7"/>
                                        </p:tgtEl>
                                        <p:attrNameLst>
                                          <p:attrName>style.visibility</p:attrName>
                                        </p:attrNameLst>
                                      </p:cBhvr>
                                      <p:to>
                                        <p:strVal val="visible"/>
                                      </p:to>
                                    </p:set>
                                    <p:set>
                                      <p:cBhvr>
                                        <p:cTn id="44" dur="455" fill="hold">
                                          <p:stCondLst>
                                            <p:cond delay="0"/>
                                          </p:stCondLst>
                                        </p:cTn>
                                        <p:tgtEl>
                                          <p:spTgt spid="7"/>
                                        </p:tgtEl>
                                        <p:attrNameLst>
                                          <p:attrName>style.rotation</p:attrName>
                                        </p:attrNameLst>
                                      </p:cBhvr>
                                      <p:to>
                                        <p:strVal val="-45.0"/>
                                      </p:to>
                                    </p:set>
                                    <p:anim calcmode="lin" valueType="num">
                                      <p:cBhvr>
                                        <p:cTn id="45" dur="455" fill="hold">
                                          <p:stCondLst>
                                            <p:cond delay="455"/>
                                          </p:stCondLst>
                                        </p:cTn>
                                        <p:tgtEl>
                                          <p:spTgt spid="7"/>
                                        </p:tgtEl>
                                        <p:attrNameLst>
                                          <p:attrName>style.rotation</p:attrName>
                                        </p:attrNameLst>
                                      </p:cBhvr>
                                      <p:tavLst>
                                        <p:tav tm="0">
                                          <p:val>
                                            <p:fltVal val="-45"/>
                                          </p:val>
                                        </p:tav>
                                        <p:tav tm="69900">
                                          <p:val>
                                            <p:fltVal val="45"/>
                                          </p:val>
                                        </p:tav>
                                        <p:tav tm="100000">
                                          <p:val>
                                            <p:fltVal val="0"/>
                                          </p:val>
                                        </p:tav>
                                      </p:tavLst>
                                    </p:anim>
                                    <p:anim calcmode="lin" valueType="num">
                                      <p:cBhvr>
                                        <p:cTn id="46" dur="455" fill="hold">
                                          <p:stCondLst>
                                            <p:cond delay="0"/>
                                          </p:stCondLst>
                                        </p:cTn>
                                        <p:tgtEl>
                                          <p:spTgt spid="7"/>
                                        </p:tgtEl>
                                        <p:attrNameLst>
                                          <p:attrName>ppt_y</p:attrName>
                                        </p:attrNameLst>
                                      </p:cBhvr>
                                      <p:tavLst>
                                        <p:tav tm="0">
                                          <p:val>
                                            <p:strVal val="#ppt_y-1"/>
                                          </p:val>
                                        </p:tav>
                                        <p:tav tm="100000">
                                          <p:val>
                                            <p:strVal val="#ppt_y-(0.354*#ppt_w-0.172*#ppt_h)"/>
                                          </p:val>
                                        </p:tav>
                                      </p:tavLst>
                                    </p:anim>
                                    <p:anim calcmode="lin" valueType="num">
                                      <p:cBhvr>
                                        <p:cTn id="47" dur="156" decel="50000" autoRev="1" fill="hold">
                                          <p:stCondLst>
                                            <p:cond delay="455"/>
                                          </p:stCondLst>
                                        </p:cTn>
                                        <p:tgtEl>
                                          <p:spTgt spid="7"/>
                                        </p:tgtEl>
                                        <p:attrNameLst>
                                          <p:attrName>ppt_y</p:attrName>
                                        </p:attrNameLst>
                                      </p:cBhvr>
                                      <p:tavLst>
                                        <p:tav tm="0">
                                          <p:val>
                                            <p:strVal val="#ppt_y-(0.354*#ppt_w-0.172*#ppt_h)"/>
                                          </p:val>
                                        </p:tav>
                                        <p:tav tm="100000">
                                          <p:val>
                                            <p:strVal val="#ppt_y-(0.354*#ppt_w-0.172*#ppt_h)-#ppt_h/2"/>
                                          </p:val>
                                        </p:tav>
                                      </p:tavLst>
                                    </p:anim>
                                    <p:anim calcmode="lin" valueType="num">
                                      <p:cBhvr>
                                        <p:cTn id="48" dur="136" fill="hold">
                                          <p:stCondLst>
                                            <p:cond delay="864"/>
                                          </p:stCondLst>
                                        </p:cTn>
                                        <p:tgtEl>
                                          <p:spTgt spid="7"/>
                                        </p:tgtEl>
                                        <p:attrNameLst>
                                          <p:attrName>ppt_y</p:attrName>
                                        </p:attrNameLst>
                                      </p:cBhvr>
                                      <p:tavLst>
                                        <p:tav tm="0">
                                          <p:val>
                                            <p:strVal val="#ppt_y-(0.354*#ppt_w-0.172*#ppt_h)"/>
                                          </p:val>
                                        </p:tav>
                                        <p:tav tm="100000">
                                          <p:val>
                                            <p:strVal val="#ppt_y"/>
                                          </p:val>
                                        </p:tav>
                                      </p:tavLst>
                                    </p:anim>
                                  </p:childTnLst>
                                </p:cTn>
                              </p:par>
                            </p:childTnLst>
                          </p:cTn>
                        </p:par>
                        <p:par>
                          <p:cTn id="49" fill="hold">
                            <p:stCondLst>
                              <p:cond delay="23500"/>
                            </p:stCondLst>
                            <p:childTnLst>
                              <p:par>
                                <p:cTn id="50" presetID="30" presetClass="entr" presetSubtype="0" fill="hold" grpId="0" nodeType="after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fade">
                                      <p:cBhvr>
                                        <p:cTn id="52" dur="800" decel="100000"/>
                                        <p:tgtEl>
                                          <p:spTgt spid="6"/>
                                        </p:tgtEl>
                                      </p:cBhvr>
                                    </p:animEffect>
                                    <p:anim calcmode="lin" valueType="num">
                                      <p:cBhvr>
                                        <p:cTn id="53" dur="800" decel="100000" fill="hold"/>
                                        <p:tgtEl>
                                          <p:spTgt spid="6"/>
                                        </p:tgtEl>
                                        <p:attrNameLst>
                                          <p:attrName>style.rotation</p:attrName>
                                        </p:attrNameLst>
                                      </p:cBhvr>
                                      <p:tavLst>
                                        <p:tav tm="0">
                                          <p:val>
                                            <p:fltVal val="-90"/>
                                          </p:val>
                                        </p:tav>
                                        <p:tav tm="100000">
                                          <p:val>
                                            <p:fltVal val="0"/>
                                          </p:val>
                                        </p:tav>
                                      </p:tavLst>
                                    </p:anim>
                                    <p:anim calcmode="lin" valueType="num">
                                      <p:cBhvr>
                                        <p:cTn id="54" dur="800" decel="100000" fill="hold"/>
                                        <p:tgtEl>
                                          <p:spTgt spid="6"/>
                                        </p:tgtEl>
                                        <p:attrNameLst>
                                          <p:attrName>ppt_x</p:attrName>
                                        </p:attrNameLst>
                                      </p:cBhvr>
                                      <p:tavLst>
                                        <p:tav tm="0">
                                          <p:val>
                                            <p:strVal val="#ppt_x+0.4"/>
                                          </p:val>
                                        </p:tav>
                                        <p:tav tm="100000">
                                          <p:val>
                                            <p:strVal val="#ppt_x-0.05"/>
                                          </p:val>
                                        </p:tav>
                                      </p:tavLst>
                                    </p:anim>
                                    <p:anim calcmode="lin" valueType="num">
                                      <p:cBhvr>
                                        <p:cTn id="55" dur="800" decel="100000" fill="hold"/>
                                        <p:tgtEl>
                                          <p:spTgt spid="6"/>
                                        </p:tgtEl>
                                        <p:attrNameLst>
                                          <p:attrName>ppt_y</p:attrName>
                                        </p:attrNameLst>
                                      </p:cBhvr>
                                      <p:tavLst>
                                        <p:tav tm="0">
                                          <p:val>
                                            <p:strVal val="#ppt_y-0.4"/>
                                          </p:val>
                                        </p:tav>
                                        <p:tav tm="100000">
                                          <p:val>
                                            <p:strVal val="#ppt_y+0.1"/>
                                          </p:val>
                                        </p:tav>
                                      </p:tavLst>
                                    </p:anim>
                                    <p:anim calcmode="lin" valueType="num">
                                      <p:cBhvr>
                                        <p:cTn id="56"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57"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par>
                          <p:cTn id="58" fill="hold">
                            <p:stCondLst>
                              <p:cond delay="24500"/>
                            </p:stCondLst>
                            <p:childTnLst>
                              <p:par>
                                <p:cTn id="59" presetID="49" presetClass="entr" presetSubtype="0" decel="100000" fill="hold" grpId="0" nodeType="afterEffect">
                                  <p:stCondLst>
                                    <p:cond delay="0"/>
                                  </p:stCondLst>
                                  <p:childTnLst>
                                    <p:set>
                                      <p:cBhvr>
                                        <p:cTn id="60" dur="1" fill="hold">
                                          <p:stCondLst>
                                            <p:cond delay="0"/>
                                          </p:stCondLst>
                                        </p:cTn>
                                        <p:tgtEl>
                                          <p:spTgt spid="5"/>
                                        </p:tgtEl>
                                        <p:attrNameLst>
                                          <p:attrName>style.visibility</p:attrName>
                                        </p:attrNameLst>
                                      </p:cBhvr>
                                      <p:to>
                                        <p:strVal val="visible"/>
                                      </p:to>
                                    </p:set>
                                    <p:anim calcmode="lin" valueType="num">
                                      <p:cBhvr>
                                        <p:cTn id="61" dur="500" fill="hold"/>
                                        <p:tgtEl>
                                          <p:spTgt spid="5"/>
                                        </p:tgtEl>
                                        <p:attrNameLst>
                                          <p:attrName>ppt_w</p:attrName>
                                        </p:attrNameLst>
                                      </p:cBhvr>
                                      <p:tavLst>
                                        <p:tav tm="0">
                                          <p:val>
                                            <p:fltVal val="0"/>
                                          </p:val>
                                        </p:tav>
                                        <p:tav tm="100000">
                                          <p:val>
                                            <p:strVal val="#ppt_w"/>
                                          </p:val>
                                        </p:tav>
                                      </p:tavLst>
                                    </p:anim>
                                    <p:anim calcmode="lin" valueType="num">
                                      <p:cBhvr>
                                        <p:cTn id="62" dur="500" fill="hold"/>
                                        <p:tgtEl>
                                          <p:spTgt spid="5"/>
                                        </p:tgtEl>
                                        <p:attrNameLst>
                                          <p:attrName>ppt_h</p:attrName>
                                        </p:attrNameLst>
                                      </p:cBhvr>
                                      <p:tavLst>
                                        <p:tav tm="0">
                                          <p:val>
                                            <p:fltVal val="0"/>
                                          </p:val>
                                        </p:tav>
                                        <p:tav tm="100000">
                                          <p:val>
                                            <p:strVal val="#ppt_h"/>
                                          </p:val>
                                        </p:tav>
                                      </p:tavLst>
                                    </p:anim>
                                    <p:anim calcmode="lin" valueType="num">
                                      <p:cBhvr>
                                        <p:cTn id="63" dur="500" fill="hold"/>
                                        <p:tgtEl>
                                          <p:spTgt spid="5"/>
                                        </p:tgtEl>
                                        <p:attrNameLst>
                                          <p:attrName>style.rotation</p:attrName>
                                        </p:attrNameLst>
                                      </p:cBhvr>
                                      <p:tavLst>
                                        <p:tav tm="0">
                                          <p:val>
                                            <p:fltVal val="360"/>
                                          </p:val>
                                        </p:tav>
                                        <p:tav tm="100000">
                                          <p:val>
                                            <p:fltVal val="0"/>
                                          </p:val>
                                        </p:tav>
                                      </p:tavLst>
                                    </p:anim>
                                    <p:animEffect transition="in" filter="fade">
                                      <p:cBhvr>
                                        <p:cTn id="64" dur="500"/>
                                        <p:tgtEl>
                                          <p:spTgt spid="5"/>
                                        </p:tgtEl>
                                      </p:cBhvr>
                                    </p:animEffect>
                                  </p:childTnLst>
                                </p:cTn>
                              </p:par>
                            </p:childTnLst>
                          </p:cTn>
                        </p:par>
                        <p:par>
                          <p:cTn id="65" fill="hold">
                            <p:stCondLst>
                              <p:cond delay="25000"/>
                            </p:stCondLst>
                            <p:childTnLst>
                              <p:par>
                                <p:cTn id="66" presetID="37" presetClass="entr" presetSubtype="0" fill="hold" grpId="0" nodeType="afterEffect">
                                  <p:stCondLst>
                                    <p:cond delay="0"/>
                                  </p:stCondLst>
                                  <p:childTnLst>
                                    <p:set>
                                      <p:cBhvr>
                                        <p:cTn id="67" dur="1" fill="hold">
                                          <p:stCondLst>
                                            <p:cond delay="0"/>
                                          </p:stCondLst>
                                        </p:cTn>
                                        <p:tgtEl>
                                          <p:spTgt spid="8"/>
                                        </p:tgtEl>
                                        <p:attrNameLst>
                                          <p:attrName>style.visibility</p:attrName>
                                        </p:attrNameLst>
                                      </p:cBhvr>
                                      <p:to>
                                        <p:strVal val="visible"/>
                                      </p:to>
                                    </p:set>
                                    <p:animEffect transition="in" filter="fade">
                                      <p:cBhvr>
                                        <p:cTn id="68" dur="1000"/>
                                        <p:tgtEl>
                                          <p:spTgt spid="8"/>
                                        </p:tgtEl>
                                      </p:cBhvr>
                                    </p:animEffect>
                                    <p:anim calcmode="lin" valueType="num">
                                      <p:cBhvr>
                                        <p:cTn id="69" dur="1000" fill="hold"/>
                                        <p:tgtEl>
                                          <p:spTgt spid="8"/>
                                        </p:tgtEl>
                                        <p:attrNameLst>
                                          <p:attrName>ppt_x</p:attrName>
                                        </p:attrNameLst>
                                      </p:cBhvr>
                                      <p:tavLst>
                                        <p:tav tm="0">
                                          <p:val>
                                            <p:strVal val="#ppt_x"/>
                                          </p:val>
                                        </p:tav>
                                        <p:tav tm="100000">
                                          <p:val>
                                            <p:strVal val="#ppt_x"/>
                                          </p:val>
                                        </p:tav>
                                      </p:tavLst>
                                    </p:anim>
                                    <p:anim calcmode="lin" valueType="num">
                                      <p:cBhvr>
                                        <p:cTn id="70" dur="900" decel="100000" fill="hold"/>
                                        <p:tgtEl>
                                          <p:spTgt spid="8"/>
                                        </p:tgtEl>
                                        <p:attrNameLst>
                                          <p:attrName>ppt_y</p:attrName>
                                        </p:attrNameLst>
                                      </p:cBhvr>
                                      <p:tavLst>
                                        <p:tav tm="0">
                                          <p:val>
                                            <p:strVal val="#ppt_y+1"/>
                                          </p:val>
                                        </p:tav>
                                        <p:tav tm="100000">
                                          <p:val>
                                            <p:strVal val="#ppt_y-.03"/>
                                          </p:val>
                                        </p:tav>
                                      </p:tavLst>
                                    </p:anim>
                                    <p:anim calcmode="lin" valueType="num">
                                      <p:cBhvr>
                                        <p:cTn id="71" dur="100" accel="100000" fill="hold">
                                          <p:stCondLst>
                                            <p:cond delay="900"/>
                                          </p:stCondLst>
                                        </p:cTn>
                                        <p:tgtEl>
                                          <p:spTgt spid="8"/>
                                        </p:tgtEl>
                                        <p:attrNameLst>
                                          <p:attrName>ppt_y</p:attrName>
                                        </p:attrNameLst>
                                      </p:cBhvr>
                                      <p:tavLst>
                                        <p:tav tm="0">
                                          <p:val>
                                            <p:strVal val="#ppt_y-.03"/>
                                          </p:val>
                                        </p:tav>
                                        <p:tav tm="100000">
                                          <p:val>
                                            <p:strVal val="#ppt_y"/>
                                          </p:val>
                                        </p:tav>
                                      </p:tavLst>
                                    </p:anim>
                                  </p:childTnLst>
                                </p:cTn>
                              </p:par>
                            </p:childTnLst>
                          </p:cTn>
                        </p:par>
                        <p:par>
                          <p:cTn id="72" fill="hold">
                            <p:stCondLst>
                              <p:cond delay="26000"/>
                            </p:stCondLst>
                            <p:childTnLst>
                              <p:par>
                                <p:cTn id="73" presetID="56" presetClass="entr" presetSubtype="0" fill="hold" grpId="0" nodeType="afterEffect">
                                  <p:stCondLst>
                                    <p:cond delay="0"/>
                                  </p:stCondLst>
                                  <p:iterate type="lt">
                                    <p:tmPct val="10000"/>
                                  </p:iterate>
                                  <p:childTnLst>
                                    <p:set>
                                      <p:cBhvr>
                                        <p:cTn id="74" dur="1" fill="hold">
                                          <p:stCondLst>
                                            <p:cond delay="0"/>
                                          </p:stCondLst>
                                        </p:cTn>
                                        <p:tgtEl>
                                          <p:spTgt spid="10"/>
                                        </p:tgtEl>
                                        <p:attrNameLst>
                                          <p:attrName>style.visibility</p:attrName>
                                        </p:attrNameLst>
                                      </p:cBhvr>
                                      <p:to>
                                        <p:strVal val="visible"/>
                                      </p:to>
                                    </p:set>
                                    <p:anim by="(-#ppt_w*2)" calcmode="lin" valueType="num">
                                      <p:cBhvr rctx="PPT">
                                        <p:cTn id="75" dur="500" autoRev="1" fill="hold">
                                          <p:stCondLst>
                                            <p:cond delay="0"/>
                                          </p:stCondLst>
                                        </p:cTn>
                                        <p:tgtEl>
                                          <p:spTgt spid="10"/>
                                        </p:tgtEl>
                                        <p:attrNameLst>
                                          <p:attrName>ppt_w</p:attrName>
                                        </p:attrNameLst>
                                      </p:cBhvr>
                                    </p:anim>
                                    <p:anim by="(#ppt_w*0.50)" calcmode="lin" valueType="num">
                                      <p:cBhvr>
                                        <p:cTn id="76" dur="500" decel="50000" autoRev="1" fill="hold">
                                          <p:stCondLst>
                                            <p:cond delay="0"/>
                                          </p:stCondLst>
                                        </p:cTn>
                                        <p:tgtEl>
                                          <p:spTgt spid="10"/>
                                        </p:tgtEl>
                                        <p:attrNameLst>
                                          <p:attrName>ppt_x</p:attrName>
                                        </p:attrNameLst>
                                      </p:cBhvr>
                                    </p:anim>
                                    <p:anim from="(-#ppt_h/2)" to="(#ppt_y)" calcmode="lin" valueType="num">
                                      <p:cBhvr>
                                        <p:cTn id="77" dur="1000" fill="hold">
                                          <p:stCondLst>
                                            <p:cond delay="0"/>
                                          </p:stCondLst>
                                        </p:cTn>
                                        <p:tgtEl>
                                          <p:spTgt spid="10"/>
                                        </p:tgtEl>
                                        <p:attrNameLst>
                                          <p:attrName>ppt_y</p:attrName>
                                        </p:attrNameLst>
                                      </p:cBhvr>
                                    </p:anim>
                                    <p:animRot by="21600000">
                                      <p:cBhvr>
                                        <p:cTn id="78" dur="1000" fill="hold">
                                          <p:stCondLst>
                                            <p:cond delay="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P spid="6" grpId="0"/>
      <p:bldP spid="8" grpId="0"/>
      <p:bldP spid="7" grpId="0"/>
      <p:bldP spid="11"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87624" y="260648"/>
            <a:ext cx="7097992" cy="1143000"/>
          </a:xfrm>
        </p:spPr>
        <p:txBody>
          <a:bodyPr/>
          <a:lstStyle/>
          <a:p>
            <a:pPr algn="ctr"/>
            <a:r>
              <a:rPr lang="es-AR" sz="4400" b="1" dirty="0">
                <a:latin typeface="Aharoni" pitchFamily="2" charset="-79"/>
                <a:cs typeface="Aharoni" pitchFamily="2" charset="-79"/>
              </a:rPr>
              <a:t>Ernesto Grafman</a:t>
            </a:r>
            <a:endParaRPr lang="es-AR" dirty="0"/>
          </a:p>
        </p:txBody>
      </p:sp>
      <p:sp>
        <p:nvSpPr>
          <p:cNvPr id="3" name="2 Marcador de contenido"/>
          <p:cNvSpPr>
            <a:spLocks noGrp="1"/>
          </p:cNvSpPr>
          <p:nvPr>
            <p:ph idx="1"/>
          </p:nvPr>
        </p:nvSpPr>
        <p:spPr>
          <a:xfrm>
            <a:off x="1259632" y="1988840"/>
            <a:ext cx="7498080" cy="4464496"/>
          </a:xfrm>
        </p:spPr>
        <p:txBody>
          <a:bodyPr>
            <a:normAutofit lnSpcReduction="10000"/>
          </a:bodyPr>
          <a:lstStyle/>
          <a:p>
            <a:pPr marL="82296" indent="0">
              <a:buNone/>
            </a:pPr>
            <a:r>
              <a:rPr lang="en-US" dirty="0"/>
              <a:t>Ernesto Grafman is an Argentine painter recognized throughout the district of boedo who also was an art </a:t>
            </a:r>
            <a:r>
              <a:rPr lang="en-US" dirty="0" smtClean="0"/>
              <a:t>teacher.</a:t>
            </a:r>
          </a:p>
          <a:p>
            <a:pPr marL="82296" indent="0">
              <a:buNone/>
            </a:pPr>
            <a:r>
              <a:rPr lang="en-US" dirty="0" smtClean="0"/>
              <a:t>He participated </a:t>
            </a:r>
            <a:r>
              <a:rPr lang="en-US" dirty="0"/>
              <a:t>in competitions for his paintings </a:t>
            </a:r>
            <a:r>
              <a:rPr lang="en-US" dirty="0" smtClean="0"/>
              <a:t>and got </a:t>
            </a:r>
            <a:r>
              <a:rPr lang="en-US" dirty="0"/>
              <a:t>the first </a:t>
            </a:r>
            <a:r>
              <a:rPr lang="en-US" dirty="0" smtClean="0"/>
              <a:t>place.</a:t>
            </a:r>
          </a:p>
          <a:p>
            <a:pPr marL="82296" indent="0">
              <a:buNone/>
            </a:pPr>
            <a:r>
              <a:rPr lang="en-US" dirty="0"/>
              <a:t>Some of his works </a:t>
            </a:r>
            <a:r>
              <a:rPr lang="en-US" dirty="0" smtClean="0"/>
              <a:t>are part of </a:t>
            </a:r>
            <a:r>
              <a:rPr lang="en-US" dirty="0"/>
              <a:t>our gallery and then </a:t>
            </a:r>
            <a:r>
              <a:rPr lang="en-US" dirty="0" smtClean="0"/>
              <a:t>some teachers donated </a:t>
            </a:r>
            <a:r>
              <a:rPr lang="en-US" dirty="0"/>
              <a:t>a painting </a:t>
            </a:r>
            <a:r>
              <a:rPr lang="en-US" dirty="0" smtClean="0"/>
              <a:t>so the gallery was called </a:t>
            </a:r>
            <a:r>
              <a:rPr lang="en-US" dirty="0"/>
              <a:t>Ernesto gallery </a:t>
            </a:r>
            <a:r>
              <a:rPr lang="en-US" dirty="0" smtClean="0"/>
              <a:t>Grafman.</a:t>
            </a:r>
            <a:endParaRPr lang="es-AR" dirty="0"/>
          </a:p>
        </p:txBody>
      </p:sp>
    </p:spTree>
    <p:extLst>
      <p:ext uri="{BB962C8B-B14F-4D97-AF65-F5344CB8AC3E}">
        <p14:creationId xmlns:p14="http://schemas.microsoft.com/office/powerpoint/2010/main" val="2580558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26"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80">
                                          <p:stCondLst>
                                            <p:cond delay="0"/>
                                          </p:stCondLst>
                                        </p:cTn>
                                        <p:tgtEl>
                                          <p:spTgt spid="3">
                                            <p:txEl>
                                              <p:pRg st="0" end="0"/>
                                            </p:txEl>
                                          </p:spTgt>
                                        </p:tgtEl>
                                      </p:cBhvr>
                                    </p:animEffect>
                                    <p:anim calcmode="lin" valueType="num">
                                      <p:cBhvr>
                                        <p:cTn id="1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0" end="0"/>
                                            </p:txEl>
                                          </p:spTgt>
                                        </p:tgtEl>
                                      </p:cBhvr>
                                      <p:to x="100000" y="60000"/>
                                    </p:animScale>
                                    <p:animScale>
                                      <p:cBhvr>
                                        <p:cTn id="21" dur="166" decel="50000">
                                          <p:stCondLst>
                                            <p:cond delay="676"/>
                                          </p:stCondLst>
                                        </p:cTn>
                                        <p:tgtEl>
                                          <p:spTgt spid="3">
                                            <p:txEl>
                                              <p:pRg st="0" end="0"/>
                                            </p:txEl>
                                          </p:spTgt>
                                        </p:tgtEl>
                                      </p:cBhvr>
                                      <p:to x="100000" y="100000"/>
                                    </p:animScale>
                                    <p:animScale>
                                      <p:cBhvr>
                                        <p:cTn id="22" dur="26">
                                          <p:stCondLst>
                                            <p:cond delay="1312"/>
                                          </p:stCondLst>
                                        </p:cTn>
                                        <p:tgtEl>
                                          <p:spTgt spid="3">
                                            <p:txEl>
                                              <p:pRg st="0" end="0"/>
                                            </p:txEl>
                                          </p:spTgt>
                                        </p:tgtEl>
                                      </p:cBhvr>
                                      <p:to x="100000" y="80000"/>
                                    </p:animScale>
                                    <p:animScale>
                                      <p:cBhvr>
                                        <p:cTn id="23" dur="166" decel="50000">
                                          <p:stCondLst>
                                            <p:cond delay="1338"/>
                                          </p:stCondLst>
                                        </p:cTn>
                                        <p:tgtEl>
                                          <p:spTgt spid="3">
                                            <p:txEl>
                                              <p:pRg st="0" end="0"/>
                                            </p:txEl>
                                          </p:spTgt>
                                        </p:tgtEl>
                                      </p:cBhvr>
                                      <p:to x="100000" y="100000"/>
                                    </p:animScale>
                                    <p:animScale>
                                      <p:cBhvr>
                                        <p:cTn id="24" dur="26">
                                          <p:stCondLst>
                                            <p:cond delay="1642"/>
                                          </p:stCondLst>
                                        </p:cTn>
                                        <p:tgtEl>
                                          <p:spTgt spid="3">
                                            <p:txEl>
                                              <p:pRg st="0" end="0"/>
                                            </p:txEl>
                                          </p:spTgt>
                                        </p:tgtEl>
                                      </p:cBhvr>
                                      <p:to x="100000" y="90000"/>
                                    </p:animScale>
                                    <p:animScale>
                                      <p:cBhvr>
                                        <p:cTn id="25" dur="166" decel="50000">
                                          <p:stCondLst>
                                            <p:cond delay="1668"/>
                                          </p:stCondLst>
                                        </p:cTn>
                                        <p:tgtEl>
                                          <p:spTgt spid="3">
                                            <p:txEl>
                                              <p:pRg st="0" end="0"/>
                                            </p:txEl>
                                          </p:spTgt>
                                        </p:tgtEl>
                                      </p:cBhvr>
                                      <p:to x="100000" y="100000"/>
                                    </p:animScale>
                                    <p:animScale>
                                      <p:cBhvr>
                                        <p:cTn id="26" dur="26">
                                          <p:stCondLst>
                                            <p:cond delay="1808"/>
                                          </p:stCondLst>
                                        </p:cTn>
                                        <p:tgtEl>
                                          <p:spTgt spid="3">
                                            <p:txEl>
                                              <p:pRg st="0" end="0"/>
                                            </p:txEl>
                                          </p:spTgt>
                                        </p:tgtEl>
                                      </p:cBhvr>
                                      <p:to x="100000" y="95000"/>
                                    </p:animScale>
                                    <p:animScale>
                                      <p:cBhvr>
                                        <p:cTn id="27" dur="166" decel="50000">
                                          <p:stCondLst>
                                            <p:cond delay="1834"/>
                                          </p:stCondLst>
                                        </p:cTn>
                                        <p:tgtEl>
                                          <p:spTgt spid="3">
                                            <p:txEl>
                                              <p:pRg st="0" end="0"/>
                                            </p:txEl>
                                          </p:spTgt>
                                        </p:tgtEl>
                                      </p:cBhvr>
                                      <p:to x="100000" y="100000"/>
                                    </p:animScale>
                                  </p:childTnLst>
                                </p:cTn>
                              </p:par>
                            </p:childTnLst>
                          </p:cTn>
                        </p:par>
                        <p:par>
                          <p:cTn id="28" fill="hold">
                            <p:stCondLst>
                              <p:cond delay="3000"/>
                            </p:stCondLst>
                            <p:childTnLst>
                              <p:par>
                                <p:cTn id="29" presetID="26" presetClass="entr" presetSubtype="0" fill="hold" grpId="0" nodeType="after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Effect transition="in" filter="wipe(down)">
                                      <p:cBhvr>
                                        <p:cTn id="31" dur="580">
                                          <p:stCondLst>
                                            <p:cond delay="0"/>
                                          </p:stCondLst>
                                        </p:cTn>
                                        <p:tgtEl>
                                          <p:spTgt spid="3">
                                            <p:txEl>
                                              <p:pRg st="1" end="1"/>
                                            </p:txEl>
                                          </p:spTgt>
                                        </p:tgtEl>
                                      </p:cBhvr>
                                    </p:animEffect>
                                    <p:anim calcmode="lin" valueType="num">
                                      <p:cBhvr>
                                        <p:cTn id="32"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7" dur="26">
                                          <p:stCondLst>
                                            <p:cond delay="650"/>
                                          </p:stCondLst>
                                        </p:cTn>
                                        <p:tgtEl>
                                          <p:spTgt spid="3">
                                            <p:txEl>
                                              <p:pRg st="1" end="1"/>
                                            </p:txEl>
                                          </p:spTgt>
                                        </p:tgtEl>
                                      </p:cBhvr>
                                      <p:to x="100000" y="60000"/>
                                    </p:animScale>
                                    <p:animScale>
                                      <p:cBhvr>
                                        <p:cTn id="38" dur="166" decel="50000">
                                          <p:stCondLst>
                                            <p:cond delay="676"/>
                                          </p:stCondLst>
                                        </p:cTn>
                                        <p:tgtEl>
                                          <p:spTgt spid="3">
                                            <p:txEl>
                                              <p:pRg st="1" end="1"/>
                                            </p:txEl>
                                          </p:spTgt>
                                        </p:tgtEl>
                                      </p:cBhvr>
                                      <p:to x="100000" y="100000"/>
                                    </p:animScale>
                                    <p:animScale>
                                      <p:cBhvr>
                                        <p:cTn id="39" dur="26">
                                          <p:stCondLst>
                                            <p:cond delay="1312"/>
                                          </p:stCondLst>
                                        </p:cTn>
                                        <p:tgtEl>
                                          <p:spTgt spid="3">
                                            <p:txEl>
                                              <p:pRg st="1" end="1"/>
                                            </p:txEl>
                                          </p:spTgt>
                                        </p:tgtEl>
                                      </p:cBhvr>
                                      <p:to x="100000" y="80000"/>
                                    </p:animScale>
                                    <p:animScale>
                                      <p:cBhvr>
                                        <p:cTn id="40" dur="166" decel="50000">
                                          <p:stCondLst>
                                            <p:cond delay="1338"/>
                                          </p:stCondLst>
                                        </p:cTn>
                                        <p:tgtEl>
                                          <p:spTgt spid="3">
                                            <p:txEl>
                                              <p:pRg st="1" end="1"/>
                                            </p:txEl>
                                          </p:spTgt>
                                        </p:tgtEl>
                                      </p:cBhvr>
                                      <p:to x="100000" y="100000"/>
                                    </p:animScale>
                                    <p:animScale>
                                      <p:cBhvr>
                                        <p:cTn id="41" dur="26">
                                          <p:stCondLst>
                                            <p:cond delay="1642"/>
                                          </p:stCondLst>
                                        </p:cTn>
                                        <p:tgtEl>
                                          <p:spTgt spid="3">
                                            <p:txEl>
                                              <p:pRg st="1" end="1"/>
                                            </p:txEl>
                                          </p:spTgt>
                                        </p:tgtEl>
                                      </p:cBhvr>
                                      <p:to x="100000" y="90000"/>
                                    </p:animScale>
                                    <p:animScale>
                                      <p:cBhvr>
                                        <p:cTn id="42" dur="166" decel="50000">
                                          <p:stCondLst>
                                            <p:cond delay="1668"/>
                                          </p:stCondLst>
                                        </p:cTn>
                                        <p:tgtEl>
                                          <p:spTgt spid="3">
                                            <p:txEl>
                                              <p:pRg st="1" end="1"/>
                                            </p:txEl>
                                          </p:spTgt>
                                        </p:tgtEl>
                                      </p:cBhvr>
                                      <p:to x="100000" y="100000"/>
                                    </p:animScale>
                                    <p:animScale>
                                      <p:cBhvr>
                                        <p:cTn id="43" dur="26">
                                          <p:stCondLst>
                                            <p:cond delay="1808"/>
                                          </p:stCondLst>
                                        </p:cTn>
                                        <p:tgtEl>
                                          <p:spTgt spid="3">
                                            <p:txEl>
                                              <p:pRg st="1" end="1"/>
                                            </p:txEl>
                                          </p:spTgt>
                                        </p:tgtEl>
                                      </p:cBhvr>
                                      <p:to x="100000" y="95000"/>
                                    </p:animScale>
                                    <p:animScale>
                                      <p:cBhvr>
                                        <p:cTn id="44" dur="166" decel="50000">
                                          <p:stCondLst>
                                            <p:cond delay="1834"/>
                                          </p:stCondLst>
                                        </p:cTn>
                                        <p:tgtEl>
                                          <p:spTgt spid="3">
                                            <p:txEl>
                                              <p:pRg st="1" end="1"/>
                                            </p:txEl>
                                          </p:spTgt>
                                        </p:tgtEl>
                                      </p:cBhvr>
                                      <p:to x="100000" y="100000"/>
                                    </p:animScale>
                                  </p:childTnLst>
                                </p:cTn>
                              </p:par>
                            </p:childTnLst>
                          </p:cTn>
                        </p:par>
                        <p:par>
                          <p:cTn id="45" fill="hold">
                            <p:stCondLst>
                              <p:cond delay="5000"/>
                            </p:stCondLst>
                            <p:childTnLst>
                              <p:par>
                                <p:cTn id="46" presetID="26" presetClass="entr" presetSubtype="0" fill="hold" grpId="0" nodeType="afterEffect">
                                  <p:stCondLst>
                                    <p:cond delay="0"/>
                                  </p:stCondLst>
                                  <p:childTnLst>
                                    <p:set>
                                      <p:cBhvr>
                                        <p:cTn id="47" dur="1" fill="hold">
                                          <p:stCondLst>
                                            <p:cond delay="0"/>
                                          </p:stCondLst>
                                        </p:cTn>
                                        <p:tgtEl>
                                          <p:spTgt spid="3">
                                            <p:txEl>
                                              <p:pRg st="2" end="2"/>
                                            </p:txEl>
                                          </p:spTgt>
                                        </p:tgtEl>
                                        <p:attrNameLst>
                                          <p:attrName>style.visibility</p:attrName>
                                        </p:attrNameLst>
                                      </p:cBhvr>
                                      <p:to>
                                        <p:strVal val="visible"/>
                                      </p:to>
                                    </p:set>
                                    <p:animEffect transition="in" filter="wipe(down)">
                                      <p:cBhvr>
                                        <p:cTn id="48" dur="580">
                                          <p:stCondLst>
                                            <p:cond delay="0"/>
                                          </p:stCondLst>
                                        </p:cTn>
                                        <p:tgtEl>
                                          <p:spTgt spid="3">
                                            <p:txEl>
                                              <p:pRg st="2" end="2"/>
                                            </p:txEl>
                                          </p:spTgt>
                                        </p:tgtEl>
                                      </p:cBhvr>
                                    </p:animEffect>
                                    <p:anim calcmode="lin" valueType="num">
                                      <p:cBhvr>
                                        <p:cTn id="4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3">
                                            <p:txEl>
                                              <p:pRg st="2" end="2"/>
                                            </p:txEl>
                                          </p:spTgt>
                                        </p:tgtEl>
                                      </p:cBhvr>
                                      <p:to x="100000" y="60000"/>
                                    </p:animScale>
                                    <p:animScale>
                                      <p:cBhvr>
                                        <p:cTn id="55" dur="166" decel="50000">
                                          <p:stCondLst>
                                            <p:cond delay="676"/>
                                          </p:stCondLst>
                                        </p:cTn>
                                        <p:tgtEl>
                                          <p:spTgt spid="3">
                                            <p:txEl>
                                              <p:pRg st="2" end="2"/>
                                            </p:txEl>
                                          </p:spTgt>
                                        </p:tgtEl>
                                      </p:cBhvr>
                                      <p:to x="100000" y="100000"/>
                                    </p:animScale>
                                    <p:animScale>
                                      <p:cBhvr>
                                        <p:cTn id="56" dur="26">
                                          <p:stCondLst>
                                            <p:cond delay="1312"/>
                                          </p:stCondLst>
                                        </p:cTn>
                                        <p:tgtEl>
                                          <p:spTgt spid="3">
                                            <p:txEl>
                                              <p:pRg st="2" end="2"/>
                                            </p:txEl>
                                          </p:spTgt>
                                        </p:tgtEl>
                                      </p:cBhvr>
                                      <p:to x="100000" y="80000"/>
                                    </p:animScale>
                                    <p:animScale>
                                      <p:cBhvr>
                                        <p:cTn id="57" dur="166" decel="50000">
                                          <p:stCondLst>
                                            <p:cond delay="1338"/>
                                          </p:stCondLst>
                                        </p:cTn>
                                        <p:tgtEl>
                                          <p:spTgt spid="3">
                                            <p:txEl>
                                              <p:pRg st="2" end="2"/>
                                            </p:txEl>
                                          </p:spTgt>
                                        </p:tgtEl>
                                      </p:cBhvr>
                                      <p:to x="100000" y="100000"/>
                                    </p:animScale>
                                    <p:animScale>
                                      <p:cBhvr>
                                        <p:cTn id="58" dur="26">
                                          <p:stCondLst>
                                            <p:cond delay="1642"/>
                                          </p:stCondLst>
                                        </p:cTn>
                                        <p:tgtEl>
                                          <p:spTgt spid="3">
                                            <p:txEl>
                                              <p:pRg st="2" end="2"/>
                                            </p:txEl>
                                          </p:spTgt>
                                        </p:tgtEl>
                                      </p:cBhvr>
                                      <p:to x="100000" y="90000"/>
                                    </p:animScale>
                                    <p:animScale>
                                      <p:cBhvr>
                                        <p:cTn id="59" dur="166" decel="50000">
                                          <p:stCondLst>
                                            <p:cond delay="1668"/>
                                          </p:stCondLst>
                                        </p:cTn>
                                        <p:tgtEl>
                                          <p:spTgt spid="3">
                                            <p:txEl>
                                              <p:pRg st="2" end="2"/>
                                            </p:txEl>
                                          </p:spTgt>
                                        </p:tgtEl>
                                      </p:cBhvr>
                                      <p:to x="100000" y="100000"/>
                                    </p:animScale>
                                    <p:animScale>
                                      <p:cBhvr>
                                        <p:cTn id="60" dur="26">
                                          <p:stCondLst>
                                            <p:cond delay="1808"/>
                                          </p:stCondLst>
                                        </p:cTn>
                                        <p:tgtEl>
                                          <p:spTgt spid="3">
                                            <p:txEl>
                                              <p:pRg st="2" end="2"/>
                                            </p:txEl>
                                          </p:spTgt>
                                        </p:tgtEl>
                                      </p:cBhvr>
                                      <p:to x="100000" y="95000"/>
                                    </p:animScale>
                                    <p:animScale>
                                      <p:cBhvr>
                                        <p:cTn id="61"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lumno\Desktop\imagenes del trabajo ingles\20082013076.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4548" y="1579307"/>
            <a:ext cx="2562268" cy="1921701"/>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Alumno\Desktop\imagenes del trabajo ingles\20082013080.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23928" y="1600200"/>
            <a:ext cx="2534411" cy="190080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Alumno\Desktop\imagenes del trabajo ingles\antiguo cole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72579" y="4009829"/>
            <a:ext cx="2551349" cy="1913512"/>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Alumno\Desktop\imagenes del trabajo ingles\estacion de trancito boedo 750 y 760.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39952" y="3738331"/>
            <a:ext cx="2529715" cy="1897286"/>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C:\Users\Alumno\Desktop\imagenes del trabajo ingles\20082013083.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804248" y="1497815"/>
            <a:ext cx="1828800" cy="2084683"/>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descr="C:\Users\Alumno\Desktop\imagenes del trabajo ingles\palomo.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804248" y="3728797"/>
            <a:ext cx="1828800" cy="2438400"/>
          </a:xfrm>
          <a:prstGeom prst="rect">
            <a:avLst/>
          </a:prstGeom>
          <a:noFill/>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2859581" y="332656"/>
            <a:ext cx="3810086" cy="954107"/>
          </a:xfrm>
          <a:prstGeom prst="rect">
            <a:avLst/>
          </a:prstGeom>
          <a:noFill/>
        </p:spPr>
        <p:txBody>
          <a:bodyPr wrap="square" rtlCol="0">
            <a:spAutoFit/>
          </a:bodyPr>
          <a:lstStyle/>
          <a:p>
            <a:pPr algn="ctr"/>
            <a:r>
              <a:rPr lang="en-US" sz="2800" b="1" dirty="0"/>
              <a:t>Some of his paintings </a:t>
            </a:r>
            <a:r>
              <a:rPr lang="en-US" sz="2800" b="1" dirty="0" smtClean="0"/>
              <a:t> </a:t>
            </a:r>
            <a:r>
              <a:rPr lang="en-US" sz="2800" b="1" dirty="0"/>
              <a:t>in the </a:t>
            </a:r>
            <a:r>
              <a:rPr lang="en-US" sz="2800" b="1" dirty="0" smtClean="0"/>
              <a:t>gallery.</a:t>
            </a:r>
            <a:endParaRPr lang="es-AR" sz="2800" b="1" dirty="0"/>
          </a:p>
        </p:txBody>
      </p:sp>
    </p:spTree>
    <p:extLst>
      <p:ext uri="{BB962C8B-B14F-4D97-AF65-F5344CB8AC3E}">
        <p14:creationId xmlns:p14="http://schemas.microsoft.com/office/powerpoint/2010/main" val="581645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ppt_y</p:attrName>
                                        </p:attrNameLst>
                                      </p:cBhvr>
                                      <p:tavLst>
                                        <p:tav tm="0">
                                          <p:val>
                                            <p:strVal val="#ppt_y+#ppt_h*1.125000"/>
                                          </p:val>
                                        </p:tav>
                                        <p:tav tm="100000">
                                          <p:val>
                                            <p:strVal val="#ppt_y"/>
                                          </p:val>
                                        </p:tav>
                                      </p:tavLst>
                                    </p:anim>
                                    <p:animEffect transition="in" filter="wipe(up)">
                                      <p:cBhvr>
                                        <p:cTn id="8" dur="500"/>
                                        <p:tgtEl>
                                          <p:spTgt spid="5"/>
                                        </p:tgtEl>
                                      </p:cBhvr>
                                    </p:animEffect>
                                  </p:childTnLst>
                                </p:cTn>
                              </p:par>
                            </p:childTnLst>
                          </p:cTn>
                        </p:par>
                        <p:par>
                          <p:cTn id="9" fill="hold">
                            <p:stCondLst>
                              <p:cond delay="500"/>
                            </p:stCondLst>
                            <p:childTnLst>
                              <p:par>
                                <p:cTn id="10" presetID="26" presetClass="entr" presetSubtype="0" fill="hold" nodeType="afterEffect">
                                  <p:stCondLst>
                                    <p:cond delay="0"/>
                                  </p:stCondLst>
                                  <p:childTnLst>
                                    <p:set>
                                      <p:cBhvr>
                                        <p:cTn id="11" dur="1" fill="hold">
                                          <p:stCondLst>
                                            <p:cond delay="0"/>
                                          </p:stCondLst>
                                        </p:cTn>
                                        <p:tgtEl>
                                          <p:spTgt spid="2050"/>
                                        </p:tgtEl>
                                        <p:attrNameLst>
                                          <p:attrName>style.visibility</p:attrName>
                                        </p:attrNameLst>
                                      </p:cBhvr>
                                      <p:to>
                                        <p:strVal val="visible"/>
                                      </p:to>
                                    </p:set>
                                    <p:animEffect transition="in" filter="wipe(down)">
                                      <p:cBhvr>
                                        <p:cTn id="12" dur="580">
                                          <p:stCondLst>
                                            <p:cond delay="0"/>
                                          </p:stCondLst>
                                        </p:cTn>
                                        <p:tgtEl>
                                          <p:spTgt spid="2050"/>
                                        </p:tgtEl>
                                      </p:cBhvr>
                                    </p:animEffect>
                                    <p:anim calcmode="lin" valueType="num">
                                      <p:cBhvr>
                                        <p:cTn id="13" dur="1822" tmFilter="0,0; 0.14,0.36; 0.43,0.73; 0.71,0.91; 1.0,1.0">
                                          <p:stCondLst>
                                            <p:cond delay="0"/>
                                          </p:stCondLst>
                                        </p:cTn>
                                        <p:tgtEl>
                                          <p:spTgt spid="2050"/>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2050"/>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2050"/>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2050"/>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2050"/>
                                        </p:tgtEl>
                                        <p:attrNameLst>
                                          <p:attrName>ppt_y</p:attrName>
                                        </p:attrNameLst>
                                      </p:cBhvr>
                                      <p:tavLst>
                                        <p:tav tm="0" fmla="#ppt_y-sin(pi*$)/81">
                                          <p:val>
                                            <p:fltVal val="0"/>
                                          </p:val>
                                        </p:tav>
                                        <p:tav tm="100000">
                                          <p:val>
                                            <p:fltVal val="1"/>
                                          </p:val>
                                        </p:tav>
                                      </p:tavLst>
                                    </p:anim>
                                    <p:animScale>
                                      <p:cBhvr>
                                        <p:cTn id="18" dur="26">
                                          <p:stCondLst>
                                            <p:cond delay="650"/>
                                          </p:stCondLst>
                                        </p:cTn>
                                        <p:tgtEl>
                                          <p:spTgt spid="2050"/>
                                        </p:tgtEl>
                                      </p:cBhvr>
                                      <p:to x="100000" y="60000"/>
                                    </p:animScale>
                                    <p:animScale>
                                      <p:cBhvr>
                                        <p:cTn id="19" dur="166" decel="50000">
                                          <p:stCondLst>
                                            <p:cond delay="676"/>
                                          </p:stCondLst>
                                        </p:cTn>
                                        <p:tgtEl>
                                          <p:spTgt spid="2050"/>
                                        </p:tgtEl>
                                      </p:cBhvr>
                                      <p:to x="100000" y="100000"/>
                                    </p:animScale>
                                    <p:animScale>
                                      <p:cBhvr>
                                        <p:cTn id="20" dur="26">
                                          <p:stCondLst>
                                            <p:cond delay="1312"/>
                                          </p:stCondLst>
                                        </p:cTn>
                                        <p:tgtEl>
                                          <p:spTgt spid="2050"/>
                                        </p:tgtEl>
                                      </p:cBhvr>
                                      <p:to x="100000" y="80000"/>
                                    </p:animScale>
                                    <p:animScale>
                                      <p:cBhvr>
                                        <p:cTn id="21" dur="166" decel="50000">
                                          <p:stCondLst>
                                            <p:cond delay="1338"/>
                                          </p:stCondLst>
                                        </p:cTn>
                                        <p:tgtEl>
                                          <p:spTgt spid="2050"/>
                                        </p:tgtEl>
                                      </p:cBhvr>
                                      <p:to x="100000" y="100000"/>
                                    </p:animScale>
                                    <p:animScale>
                                      <p:cBhvr>
                                        <p:cTn id="22" dur="26">
                                          <p:stCondLst>
                                            <p:cond delay="1642"/>
                                          </p:stCondLst>
                                        </p:cTn>
                                        <p:tgtEl>
                                          <p:spTgt spid="2050"/>
                                        </p:tgtEl>
                                      </p:cBhvr>
                                      <p:to x="100000" y="90000"/>
                                    </p:animScale>
                                    <p:animScale>
                                      <p:cBhvr>
                                        <p:cTn id="23" dur="166" decel="50000">
                                          <p:stCondLst>
                                            <p:cond delay="1668"/>
                                          </p:stCondLst>
                                        </p:cTn>
                                        <p:tgtEl>
                                          <p:spTgt spid="2050"/>
                                        </p:tgtEl>
                                      </p:cBhvr>
                                      <p:to x="100000" y="100000"/>
                                    </p:animScale>
                                    <p:animScale>
                                      <p:cBhvr>
                                        <p:cTn id="24" dur="26">
                                          <p:stCondLst>
                                            <p:cond delay="1808"/>
                                          </p:stCondLst>
                                        </p:cTn>
                                        <p:tgtEl>
                                          <p:spTgt spid="2050"/>
                                        </p:tgtEl>
                                      </p:cBhvr>
                                      <p:to x="100000" y="95000"/>
                                    </p:animScale>
                                    <p:animScale>
                                      <p:cBhvr>
                                        <p:cTn id="25" dur="166" decel="50000">
                                          <p:stCondLst>
                                            <p:cond delay="1834"/>
                                          </p:stCondLst>
                                        </p:cTn>
                                        <p:tgtEl>
                                          <p:spTgt spid="2050"/>
                                        </p:tgtEl>
                                      </p:cBhvr>
                                      <p:to x="100000" y="100000"/>
                                    </p:animScale>
                                  </p:childTnLst>
                                </p:cTn>
                              </p:par>
                            </p:childTnLst>
                          </p:cTn>
                        </p:par>
                        <p:par>
                          <p:cTn id="26" fill="hold">
                            <p:stCondLst>
                              <p:cond delay="2500"/>
                            </p:stCondLst>
                            <p:childTnLst>
                              <p:par>
                                <p:cTn id="27" presetID="26" presetClass="entr" presetSubtype="0" fill="hold" nodeType="afterEffect">
                                  <p:stCondLst>
                                    <p:cond delay="0"/>
                                  </p:stCondLst>
                                  <p:childTnLst>
                                    <p:set>
                                      <p:cBhvr>
                                        <p:cTn id="28" dur="1" fill="hold">
                                          <p:stCondLst>
                                            <p:cond delay="0"/>
                                          </p:stCondLst>
                                        </p:cTn>
                                        <p:tgtEl>
                                          <p:spTgt spid="2056"/>
                                        </p:tgtEl>
                                        <p:attrNameLst>
                                          <p:attrName>style.visibility</p:attrName>
                                        </p:attrNameLst>
                                      </p:cBhvr>
                                      <p:to>
                                        <p:strVal val="visible"/>
                                      </p:to>
                                    </p:set>
                                    <p:animEffect transition="in" filter="wipe(down)">
                                      <p:cBhvr>
                                        <p:cTn id="29" dur="580">
                                          <p:stCondLst>
                                            <p:cond delay="0"/>
                                          </p:stCondLst>
                                        </p:cTn>
                                        <p:tgtEl>
                                          <p:spTgt spid="2056"/>
                                        </p:tgtEl>
                                      </p:cBhvr>
                                    </p:animEffect>
                                    <p:anim calcmode="lin" valueType="num">
                                      <p:cBhvr>
                                        <p:cTn id="30" dur="1822" tmFilter="0,0; 0.14,0.36; 0.43,0.73; 0.71,0.91; 1.0,1.0">
                                          <p:stCondLst>
                                            <p:cond delay="0"/>
                                          </p:stCondLst>
                                        </p:cTn>
                                        <p:tgtEl>
                                          <p:spTgt spid="2056"/>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2056"/>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2056"/>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2056"/>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2056"/>
                                        </p:tgtEl>
                                        <p:attrNameLst>
                                          <p:attrName>ppt_y</p:attrName>
                                        </p:attrNameLst>
                                      </p:cBhvr>
                                      <p:tavLst>
                                        <p:tav tm="0" fmla="#ppt_y-sin(pi*$)/81">
                                          <p:val>
                                            <p:fltVal val="0"/>
                                          </p:val>
                                        </p:tav>
                                        <p:tav tm="100000">
                                          <p:val>
                                            <p:fltVal val="1"/>
                                          </p:val>
                                        </p:tav>
                                      </p:tavLst>
                                    </p:anim>
                                    <p:animScale>
                                      <p:cBhvr>
                                        <p:cTn id="35" dur="26">
                                          <p:stCondLst>
                                            <p:cond delay="650"/>
                                          </p:stCondLst>
                                        </p:cTn>
                                        <p:tgtEl>
                                          <p:spTgt spid="2056"/>
                                        </p:tgtEl>
                                      </p:cBhvr>
                                      <p:to x="100000" y="60000"/>
                                    </p:animScale>
                                    <p:animScale>
                                      <p:cBhvr>
                                        <p:cTn id="36" dur="166" decel="50000">
                                          <p:stCondLst>
                                            <p:cond delay="676"/>
                                          </p:stCondLst>
                                        </p:cTn>
                                        <p:tgtEl>
                                          <p:spTgt spid="2056"/>
                                        </p:tgtEl>
                                      </p:cBhvr>
                                      <p:to x="100000" y="100000"/>
                                    </p:animScale>
                                    <p:animScale>
                                      <p:cBhvr>
                                        <p:cTn id="37" dur="26">
                                          <p:stCondLst>
                                            <p:cond delay="1312"/>
                                          </p:stCondLst>
                                        </p:cTn>
                                        <p:tgtEl>
                                          <p:spTgt spid="2056"/>
                                        </p:tgtEl>
                                      </p:cBhvr>
                                      <p:to x="100000" y="80000"/>
                                    </p:animScale>
                                    <p:animScale>
                                      <p:cBhvr>
                                        <p:cTn id="38" dur="166" decel="50000">
                                          <p:stCondLst>
                                            <p:cond delay="1338"/>
                                          </p:stCondLst>
                                        </p:cTn>
                                        <p:tgtEl>
                                          <p:spTgt spid="2056"/>
                                        </p:tgtEl>
                                      </p:cBhvr>
                                      <p:to x="100000" y="100000"/>
                                    </p:animScale>
                                    <p:animScale>
                                      <p:cBhvr>
                                        <p:cTn id="39" dur="26">
                                          <p:stCondLst>
                                            <p:cond delay="1642"/>
                                          </p:stCondLst>
                                        </p:cTn>
                                        <p:tgtEl>
                                          <p:spTgt spid="2056"/>
                                        </p:tgtEl>
                                      </p:cBhvr>
                                      <p:to x="100000" y="90000"/>
                                    </p:animScale>
                                    <p:animScale>
                                      <p:cBhvr>
                                        <p:cTn id="40" dur="166" decel="50000">
                                          <p:stCondLst>
                                            <p:cond delay="1668"/>
                                          </p:stCondLst>
                                        </p:cTn>
                                        <p:tgtEl>
                                          <p:spTgt spid="2056"/>
                                        </p:tgtEl>
                                      </p:cBhvr>
                                      <p:to x="100000" y="100000"/>
                                    </p:animScale>
                                    <p:animScale>
                                      <p:cBhvr>
                                        <p:cTn id="41" dur="26">
                                          <p:stCondLst>
                                            <p:cond delay="1808"/>
                                          </p:stCondLst>
                                        </p:cTn>
                                        <p:tgtEl>
                                          <p:spTgt spid="2056"/>
                                        </p:tgtEl>
                                      </p:cBhvr>
                                      <p:to x="100000" y="95000"/>
                                    </p:animScale>
                                    <p:animScale>
                                      <p:cBhvr>
                                        <p:cTn id="42" dur="166" decel="50000">
                                          <p:stCondLst>
                                            <p:cond delay="1834"/>
                                          </p:stCondLst>
                                        </p:cTn>
                                        <p:tgtEl>
                                          <p:spTgt spid="2056"/>
                                        </p:tgtEl>
                                      </p:cBhvr>
                                      <p:to x="100000" y="100000"/>
                                    </p:animScale>
                                  </p:childTnLst>
                                </p:cTn>
                              </p:par>
                            </p:childTnLst>
                          </p:cTn>
                        </p:par>
                        <p:par>
                          <p:cTn id="43" fill="hold">
                            <p:stCondLst>
                              <p:cond delay="4500"/>
                            </p:stCondLst>
                            <p:childTnLst>
                              <p:par>
                                <p:cTn id="44" presetID="15" presetClass="entr" presetSubtype="0" fill="hold" nodeType="afterEffect">
                                  <p:stCondLst>
                                    <p:cond delay="0"/>
                                  </p:stCondLst>
                                  <p:childTnLst>
                                    <p:set>
                                      <p:cBhvr>
                                        <p:cTn id="45" dur="1" fill="hold">
                                          <p:stCondLst>
                                            <p:cond delay="0"/>
                                          </p:stCondLst>
                                        </p:cTn>
                                        <p:tgtEl>
                                          <p:spTgt spid="2053"/>
                                        </p:tgtEl>
                                        <p:attrNameLst>
                                          <p:attrName>style.visibility</p:attrName>
                                        </p:attrNameLst>
                                      </p:cBhvr>
                                      <p:to>
                                        <p:strVal val="visible"/>
                                      </p:to>
                                    </p:set>
                                    <p:anim calcmode="lin" valueType="num">
                                      <p:cBhvr>
                                        <p:cTn id="46" dur="1000" fill="hold"/>
                                        <p:tgtEl>
                                          <p:spTgt spid="2053"/>
                                        </p:tgtEl>
                                        <p:attrNameLst>
                                          <p:attrName>ppt_w</p:attrName>
                                        </p:attrNameLst>
                                      </p:cBhvr>
                                      <p:tavLst>
                                        <p:tav tm="0">
                                          <p:val>
                                            <p:fltVal val="0"/>
                                          </p:val>
                                        </p:tav>
                                        <p:tav tm="100000">
                                          <p:val>
                                            <p:strVal val="#ppt_w"/>
                                          </p:val>
                                        </p:tav>
                                      </p:tavLst>
                                    </p:anim>
                                    <p:anim calcmode="lin" valueType="num">
                                      <p:cBhvr>
                                        <p:cTn id="47" dur="1000" fill="hold"/>
                                        <p:tgtEl>
                                          <p:spTgt spid="2053"/>
                                        </p:tgtEl>
                                        <p:attrNameLst>
                                          <p:attrName>ppt_h</p:attrName>
                                        </p:attrNameLst>
                                      </p:cBhvr>
                                      <p:tavLst>
                                        <p:tav tm="0">
                                          <p:val>
                                            <p:fltVal val="0"/>
                                          </p:val>
                                        </p:tav>
                                        <p:tav tm="100000">
                                          <p:val>
                                            <p:strVal val="#ppt_h"/>
                                          </p:val>
                                        </p:tav>
                                      </p:tavLst>
                                    </p:anim>
                                    <p:anim calcmode="lin" valueType="num">
                                      <p:cBhvr>
                                        <p:cTn id="48" dur="1000" fill="hold"/>
                                        <p:tgtEl>
                                          <p:spTgt spid="2053"/>
                                        </p:tgtEl>
                                        <p:attrNameLst>
                                          <p:attrName>ppt_x</p:attrName>
                                        </p:attrNameLst>
                                      </p:cBhvr>
                                      <p:tavLst>
                                        <p:tav tm="0" fmla="#ppt_x+(cos(-2*pi*(1-$))*-#ppt_x-sin(-2*pi*(1-$))*(1-#ppt_y))*(1-$)">
                                          <p:val>
                                            <p:fltVal val="0"/>
                                          </p:val>
                                        </p:tav>
                                        <p:tav tm="100000">
                                          <p:val>
                                            <p:fltVal val="1"/>
                                          </p:val>
                                        </p:tav>
                                      </p:tavLst>
                                    </p:anim>
                                    <p:anim calcmode="lin" valueType="num">
                                      <p:cBhvr>
                                        <p:cTn id="49" dur="1000" fill="hold"/>
                                        <p:tgtEl>
                                          <p:spTgt spid="2053"/>
                                        </p:tgtEl>
                                        <p:attrNameLst>
                                          <p:attrName>ppt_y</p:attrName>
                                        </p:attrNameLst>
                                      </p:cBhvr>
                                      <p:tavLst>
                                        <p:tav tm="0" fmla="#ppt_y+(sin(-2*pi*(1-$))*-#ppt_x+cos(-2*pi*(1-$))*(1-#ppt_y))*(1-$)">
                                          <p:val>
                                            <p:fltVal val="0"/>
                                          </p:val>
                                        </p:tav>
                                        <p:tav tm="100000">
                                          <p:val>
                                            <p:fltVal val="1"/>
                                          </p:val>
                                        </p:tav>
                                      </p:tavLst>
                                    </p:anim>
                                  </p:childTnLst>
                                </p:cTn>
                              </p:par>
                            </p:childTnLst>
                          </p:cTn>
                        </p:par>
                        <p:par>
                          <p:cTn id="50" fill="hold">
                            <p:stCondLst>
                              <p:cond delay="5500"/>
                            </p:stCondLst>
                            <p:childTnLst>
                              <p:par>
                                <p:cTn id="51" presetID="35" presetClass="entr" presetSubtype="0" fill="hold" nodeType="afterEffect">
                                  <p:stCondLst>
                                    <p:cond delay="0"/>
                                  </p:stCondLst>
                                  <p:childTnLst>
                                    <p:set>
                                      <p:cBhvr>
                                        <p:cTn id="52" dur="1" fill="hold">
                                          <p:stCondLst>
                                            <p:cond delay="0"/>
                                          </p:stCondLst>
                                        </p:cTn>
                                        <p:tgtEl>
                                          <p:spTgt spid="2051"/>
                                        </p:tgtEl>
                                        <p:attrNameLst>
                                          <p:attrName>style.visibility</p:attrName>
                                        </p:attrNameLst>
                                      </p:cBhvr>
                                      <p:to>
                                        <p:strVal val="visible"/>
                                      </p:to>
                                    </p:set>
                                    <p:animEffect transition="in" filter="fade">
                                      <p:cBhvr>
                                        <p:cTn id="53" dur="2000"/>
                                        <p:tgtEl>
                                          <p:spTgt spid="2051"/>
                                        </p:tgtEl>
                                      </p:cBhvr>
                                    </p:animEffect>
                                    <p:anim calcmode="lin" valueType="num">
                                      <p:cBhvr>
                                        <p:cTn id="54" dur="2000" fill="hold"/>
                                        <p:tgtEl>
                                          <p:spTgt spid="2051"/>
                                        </p:tgtEl>
                                        <p:attrNameLst>
                                          <p:attrName>style.rotation</p:attrName>
                                        </p:attrNameLst>
                                      </p:cBhvr>
                                      <p:tavLst>
                                        <p:tav tm="0">
                                          <p:val>
                                            <p:fltVal val="720"/>
                                          </p:val>
                                        </p:tav>
                                        <p:tav tm="100000">
                                          <p:val>
                                            <p:fltVal val="0"/>
                                          </p:val>
                                        </p:tav>
                                      </p:tavLst>
                                    </p:anim>
                                    <p:anim calcmode="lin" valueType="num">
                                      <p:cBhvr>
                                        <p:cTn id="55" dur="2000" fill="hold"/>
                                        <p:tgtEl>
                                          <p:spTgt spid="2051"/>
                                        </p:tgtEl>
                                        <p:attrNameLst>
                                          <p:attrName>ppt_h</p:attrName>
                                        </p:attrNameLst>
                                      </p:cBhvr>
                                      <p:tavLst>
                                        <p:tav tm="0">
                                          <p:val>
                                            <p:fltVal val="0"/>
                                          </p:val>
                                        </p:tav>
                                        <p:tav tm="100000">
                                          <p:val>
                                            <p:strVal val="#ppt_h"/>
                                          </p:val>
                                        </p:tav>
                                      </p:tavLst>
                                    </p:anim>
                                    <p:anim calcmode="lin" valueType="num">
                                      <p:cBhvr>
                                        <p:cTn id="56" dur="2000" fill="hold"/>
                                        <p:tgtEl>
                                          <p:spTgt spid="2051"/>
                                        </p:tgtEl>
                                        <p:attrNameLst>
                                          <p:attrName>ppt_w</p:attrName>
                                        </p:attrNameLst>
                                      </p:cBhvr>
                                      <p:tavLst>
                                        <p:tav tm="0">
                                          <p:val>
                                            <p:fltVal val="0"/>
                                          </p:val>
                                        </p:tav>
                                        <p:tav tm="100000">
                                          <p:val>
                                            <p:strVal val="#ppt_w"/>
                                          </p:val>
                                        </p:tav>
                                      </p:tavLst>
                                    </p:anim>
                                  </p:childTnLst>
                                </p:cTn>
                              </p:par>
                            </p:childTnLst>
                          </p:cTn>
                        </p:par>
                        <p:par>
                          <p:cTn id="57" fill="hold">
                            <p:stCondLst>
                              <p:cond delay="7500"/>
                            </p:stCondLst>
                            <p:childTnLst>
                              <p:par>
                                <p:cTn id="58" presetID="30" presetClass="entr" presetSubtype="0" fill="hold" nodeType="afterEffect">
                                  <p:stCondLst>
                                    <p:cond delay="0"/>
                                  </p:stCondLst>
                                  <p:childTnLst>
                                    <p:set>
                                      <p:cBhvr>
                                        <p:cTn id="59" dur="1" fill="hold">
                                          <p:stCondLst>
                                            <p:cond delay="0"/>
                                          </p:stCondLst>
                                        </p:cTn>
                                        <p:tgtEl>
                                          <p:spTgt spid="2052"/>
                                        </p:tgtEl>
                                        <p:attrNameLst>
                                          <p:attrName>style.visibility</p:attrName>
                                        </p:attrNameLst>
                                      </p:cBhvr>
                                      <p:to>
                                        <p:strVal val="visible"/>
                                      </p:to>
                                    </p:set>
                                    <p:animEffect transition="in" filter="fade">
                                      <p:cBhvr>
                                        <p:cTn id="60" dur="800" decel="100000"/>
                                        <p:tgtEl>
                                          <p:spTgt spid="2052"/>
                                        </p:tgtEl>
                                      </p:cBhvr>
                                    </p:animEffect>
                                    <p:anim calcmode="lin" valueType="num">
                                      <p:cBhvr>
                                        <p:cTn id="61" dur="800" decel="100000" fill="hold"/>
                                        <p:tgtEl>
                                          <p:spTgt spid="2052"/>
                                        </p:tgtEl>
                                        <p:attrNameLst>
                                          <p:attrName>style.rotation</p:attrName>
                                        </p:attrNameLst>
                                      </p:cBhvr>
                                      <p:tavLst>
                                        <p:tav tm="0">
                                          <p:val>
                                            <p:fltVal val="-90"/>
                                          </p:val>
                                        </p:tav>
                                        <p:tav tm="100000">
                                          <p:val>
                                            <p:fltVal val="0"/>
                                          </p:val>
                                        </p:tav>
                                      </p:tavLst>
                                    </p:anim>
                                    <p:anim calcmode="lin" valueType="num">
                                      <p:cBhvr>
                                        <p:cTn id="62" dur="800" decel="100000" fill="hold"/>
                                        <p:tgtEl>
                                          <p:spTgt spid="2052"/>
                                        </p:tgtEl>
                                        <p:attrNameLst>
                                          <p:attrName>ppt_x</p:attrName>
                                        </p:attrNameLst>
                                      </p:cBhvr>
                                      <p:tavLst>
                                        <p:tav tm="0">
                                          <p:val>
                                            <p:strVal val="#ppt_x+0.4"/>
                                          </p:val>
                                        </p:tav>
                                        <p:tav tm="100000">
                                          <p:val>
                                            <p:strVal val="#ppt_x-0.05"/>
                                          </p:val>
                                        </p:tav>
                                      </p:tavLst>
                                    </p:anim>
                                    <p:anim calcmode="lin" valueType="num">
                                      <p:cBhvr>
                                        <p:cTn id="63" dur="800" decel="100000" fill="hold"/>
                                        <p:tgtEl>
                                          <p:spTgt spid="2052"/>
                                        </p:tgtEl>
                                        <p:attrNameLst>
                                          <p:attrName>ppt_y</p:attrName>
                                        </p:attrNameLst>
                                      </p:cBhvr>
                                      <p:tavLst>
                                        <p:tav tm="0">
                                          <p:val>
                                            <p:strVal val="#ppt_y-0.4"/>
                                          </p:val>
                                        </p:tav>
                                        <p:tav tm="100000">
                                          <p:val>
                                            <p:strVal val="#ppt_y+0.1"/>
                                          </p:val>
                                        </p:tav>
                                      </p:tavLst>
                                    </p:anim>
                                    <p:anim calcmode="lin" valueType="num">
                                      <p:cBhvr>
                                        <p:cTn id="64" dur="200" accel="100000" fill="hold">
                                          <p:stCondLst>
                                            <p:cond delay="800"/>
                                          </p:stCondLst>
                                        </p:cTn>
                                        <p:tgtEl>
                                          <p:spTgt spid="2052"/>
                                        </p:tgtEl>
                                        <p:attrNameLst>
                                          <p:attrName>ppt_x</p:attrName>
                                        </p:attrNameLst>
                                      </p:cBhvr>
                                      <p:tavLst>
                                        <p:tav tm="0">
                                          <p:val>
                                            <p:strVal val="#ppt_x-0.05"/>
                                          </p:val>
                                        </p:tav>
                                        <p:tav tm="100000">
                                          <p:val>
                                            <p:strVal val="#ppt_x"/>
                                          </p:val>
                                        </p:tav>
                                      </p:tavLst>
                                    </p:anim>
                                    <p:anim calcmode="lin" valueType="num">
                                      <p:cBhvr>
                                        <p:cTn id="65" dur="200" accel="100000" fill="hold">
                                          <p:stCondLst>
                                            <p:cond delay="800"/>
                                          </p:stCondLst>
                                        </p:cTn>
                                        <p:tgtEl>
                                          <p:spTgt spid="2052"/>
                                        </p:tgtEl>
                                        <p:attrNameLst>
                                          <p:attrName>ppt_y</p:attrName>
                                        </p:attrNameLst>
                                      </p:cBhvr>
                                      <p:tavLst>
                                        <p:tav tm="0">
                                          <p:val>
                                            <p:strVal val="#ppt_y+0.1"/>
                                          </p:val>
                                        </p:tav>
                                        <p:tav tm="100000">
                                          <p:val>
                                            <p:strVal val="#ppt_y"/>
                                          </p:val>
                                        </p:tav>
                                      </p:tavLst>
                                    </p:anim>
                                  </p:childTnLst>
                                </p:cTn>
                              </p:par>
                            </p:childTnLst>
                          </p:cTn>
                        </p:par>
                        <p:par>
                          <p:cTn id="66" fill="hold">
                            <p:stCondLst>
                              <p:cond delay="8500"/>
                            </p:stCondLst>
                            <p:childTnLst>
                              <p:par>
                                <p:cTn id="67" presetID="52" presetClass="entr" presetSubtype="0" fill="hold" nodeType="afterEffect">
                                  <p:stCondLst>
                                    <p:cond delay="0"/>
                                  </p:stCondLst>
                                  <p:childTnLst>
                                    <p:set>
                                      <p:cBhvr>
                                        <p:cTn id="68" dur="1" fill="hold">
                                          <p:stCondLst>
                                            <p:cond delay="0"/>
                                          </p:stCondLst>
                                        </p:cTn>
                                        <p:tgtEl>
                                          <p:spTgt spid="2057"/>
                                        </p:tgtEl>
                                        <p:attrNameLst>
                                          <p:attrName>style.visibility</p:attrName>
                                        </p:attrNameLst>
                                      </p:cBhvr>
                                      <p:to>
                                        <p:strVal val="visible"/>
                                      </p:to>
                                    </p:set>
                                    <p:animScale>
                                      <p:cBhvr>
                                        <p:cTn id="69" dur="1000" decel="50000" fill="hold">
                                          <p:stCondLst>
                                            <p:cond delay="0"/>
                                          </p:stCondLst>
                                        </p:cTn>
                                        <p:tgtEl>
                                          <p:spTgt spid="205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0" dur="1000" decel="50000" fill="hold">
                                          <p:stCondLst>
                                            <p:cond delay="0"/>
                                          </p:stCondLst>
                                        </p:cTn>
                                        <p:tgtEl>
                                          <p:spTgt spid="2057"/>
                                        </p:tgtEl>
                                        <p:attrNameLst>
                                          <p:attrName>ppt_x</p:attrName>
                                          <p:attrName>ppt_y</p:attrName>
                                        </p:attrNameLst>
                                      </p:cBhvr>
                                    </p:animMotion>
                                    <p:animEffect transition="in" filter="fade">
                                      <p:cBhvr>
                                        <p:cTn id="71" dur="1000"/>
                                        <p:tgtEl>
                                          <p:spTgt spid="20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n-US" dirty="0">
                <a:effectLst/>
              </a:rPr>
              <a:t>O</a:t>
            </a:r>
            <a:r>
              <a:rPr lang="en-US" dirty="0" smtClean="0">
                <a:effectLst/>
              </a:rPr>
              <a:t>ne </a:t>
            </a:r>
            <a:r>
              <a:rPr lang="en-US" dirty="0">
                <a:effectLst/>
              </a:rPr>
              <a:t>of the most famous paintings of </a:t>
            </a:r>
            <a:r>
              <a:rPr lang="en-US" dirty="0" smtClean="0">
                <a:effectLst/>
              </a:rPr>
              <a:t>Ernesto Grafman.</a:t>
            </a:r>
            <a:endParaRPr lang="es-AR" dirty="0"/>
          </a:p>
        </p:txBody>
      </p:sp>
      <p:sp>
        <p:nvSpPr>
          <p:cNvPr id="3" name="2 Marcador de contenido"/>
          <p:cNvSpPr>
            <a:spLocks noGrp="1"/>
          </p:cNvSpPr>
          <p:nvPr>
            <p:ph idx="1"/>
          </p:nvPr>
        </p:nvSpPr>
        <p:spPr>
          <a:xfrm>
            <a:off x="1331640" y="1484784"/>
            <a:ext cx="7498080" cy="5256584"/>
          </a:xfrm>
        </p:spPr>
        <p:txBody>
          <a:bodyPr>
            <a:noAutofit/>
          </a:bodyPr>
          <a:lstStyle/>
          <a:p>
            <a:pPr marL="82296" indent="0">
              <a:buNone/>
            </a:pPr>
            <a:r>
              <a:rPr lang="en-US" sz="2000" dirty="0"/>
              <a:t>This is a work of Prof. Ernesto Grafman, emerged from the contest organized by the Directorate General of Political and Legislative Affairs through its program Strengthening Institutional Participation (FoPaI). The emblem was placed on one side and display located in San Ignacio boedo October 21 of 2004.The renowned illustrator and artist, a resident of the neighborhood, designated as founding landmarks of the neighborhood, its spirit of freedom, the existence of their clubs, the artistic activities, music and </a:t>
            </a:r>
            <a:r>
              <a:rPr lang="en-US" sz="2000" dirty="0" err="1" smtClean="0"/>
              <a:t>letras.The</a:t>
            </a:r>
            <a:r>
              <a:rPr lang="en-US" sz="2000" dirty="0" smtClean="0"/>
              <a:t> </a:t>
            </a:r>
            <a:r>
              <a:rPr lang="en-US" sz="2000" dirty="0"/>
              <a:t>shield is divided into two camps: the top, over white, highlights the Editorial Clarity activity, emerging a flame torch red, which symbolizes the ideals </a:t>
            </a:r>
            <a:r>
              <a:rPr lang="en-US" sz="2000" dirty="0" err="1" smtClean="0"/>
              <a:t>Boedo</a:t>
            </a:r>
            <a:r>
              <a:rPr lang="en-US" sz="2000" dirty="0" smtClean="0"/>
              <a:t>. In </a:t>
            </a:r>
            <a:r>
              <a:rPr lang="en-US" sz="2000" dirty="0"/>
              <a:t>Group the lower field, on gray-blue, right, a palette reminiscent of artists. On the left, the open book and pen with the inscription commemorates Pacha Camac traditional peña</a:t>
            </a:r>
            <a:r>
              <a:rPr lang="en-US" sz="2000" dirty="0" smtClean="0"/>
              <a:t>. Both </a:t>
            </a:r>
            <a:r>
              <a:rPr lang="en-US" sz="2000" dirty="0"/>
              <a:t>representations, tango, symbolized by the bandoneon, and two intertwined dancers complete the allegory. In the lower limit, two tapes Argentine holding a red ribbon with the name of the neighborhood in blue.</a:t>
            </a:r>
            <a:endParaRPr lang="es-AR" sz="2000" dirty="0"/>
          </a:p>
        </p:txBody>
      </p:sp>
    </p:spTree>
    <p:extLst>
      <p:ext uri="{BB962C8B-B14F-4D97-AF65-F5344CB8AC3E}">
        <p14:creationId xmlns:p14="http://schemas.microsoft.com/office/powerpoint/2010/main" val="1796603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par>
                          <p:cTn id="11" fill="hold">
                            <p:stCondLst>
                              <p:cond delay="1000"/>
                            </p:stCondLst>
                            <p:childTnLst>
                              <p:par>
                                <p:cTn id="12" presetID="9"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dissolve">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2699792" y="345840"/>
            <a:ext cx="4711554" cy="1323439"/>
          </a:xfrm>
          <a:prstGeom prst="rect">
            <a:avLst/>
          </a:prstGeom>
          <a:noFill/>
        </p:spPr>
        <p:txBody>
          <a:bodyPr wrap="square" rtlCol="0">
            <a:spAutoFit/>
          </a:bodyPr>
          <a:lstStyle/>
          <a:p>
            <a:r>
              <a:rPr lang="es-AR" sz="4000" b="1" dirty="0"/>
              <a:t>N</a:t>
            </a:r>
            <a:r>
              <a:rPr lang="es-AR" sz="4000" b="1" dirty="0" smtClean="0"/>
              <a:t>eighborhood emblem </a:t>
            </a:r>
            <a:r>
              <a:rPr lang="es-AR" sz="4000" b="1" dirty="0"/>
              <a:t>B</a:t>
            </a:r>
            <a:r>
              <a:rPr lang="es-AR" sz="4000" b="1" dirty="0" smtClean="0"/>
              <a:t>oedo</a:t>
            </a:r>
            <a:endParaRPr lang="es-AR" sz="4000" b="1" dirty="0"/>
          </a:p>
        </p:txBody>
      </p:sp>
      <p:pic>
        <p:nvPicPr>
          <p:cNvPr id="3074" name="Picture 2" descr="C:\Users\Alumno\Desktop\imagenes del trabajo ingles\escudo de boed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2" y="1916832"/>
            <a:ext cx="3938265" cy="4686659"/>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Alumno\Desktop\imagenes del trabajo ingles\presentacion del emblem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0272" y="1916831"/>
            <a:ext cx="1333500" cy="4686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379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10" dur="1000" fill="hold"/>
                                        <p:tgtEl>
                                          <p:spTgt spid="6"/>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6"/>
                                        </p:tgtEl>
                                      </p:cBhvr>
                                    </p:animEffect>
                                  </p:childTnLst>
                                </p:cTn>
                              </p:par>
                            </p:childTnLst>
                          </p:cTn>
                        </p:par>
                        <p:par>
                          <p:cTn id="15" fill="hold">
                            <p:stCondLst>
                              <p:cond delay="1000"/>
                            </p:stCondLst>
                            <p:childTnLst>
                              <p:par>
                                <p:cTn id="16" presetID="15" presetClass="entr" presetSubtype="0" fill="hold" nodeType="afterEffect">
                                  <p:stCondLst>
                                    <p:cond delay="0"/>
                                  </p:stCondLst>
                                  <p:childTnLst>
                                    <p:set>
                                      <p:cBhvr>
                                        <p:cTn id="17" dur="1" fill="hold">
                                          <p:stCondLst>
                                            <p:cond delay="0"/>
                                          </p:stCondLst>
                                        </p:cTn>
                                        <p:tgtEl>
                                          <p:spTgt spid="3074"/>
                                        </p:tgtEl>
                                        <p:attrNameLst>
                                          <p:attrName>style.visibility</p:attrName>
                                        </p:attrNameLst>
                                      </p:cBhvr>
                                      <p:to>
                                        <p:strVal val="visible"/>
                                      </p:to>
                                    </p:set>
                                    <p:anim calcmode="lin" valueType="num">
                                      <p:cBhvr>
                                        <p:cTn id="18" dur="1000" fill="hold"/>
                                        <p:tgtEl>
                                          <p:spTgt spid="3074"/>
                                        </p:tgtEl>
                                        <p:attrNameLst>
                                          <p:attrName>ppt_w</p:attrName>
                                        </p:attrNameLst>
                                      </p:cBhvr>
                                      <p:tavLst>
                                        <p:tav tm="0">
                                          <p:val>
                                            <p:fltVal val="0"/>
                                          </p:val>
                                        </p:tav>
                                        <p:tav tm="100000">
                                          <p:val>
                                            <p:strVal val="#ppt_w"/>
                                          </p:val>
                                        </p:tav>
                                      </p:tavLst>
                                    </p:anim>
                                    <p:anim calcmode="lin" valueType="num">
                                      <p:cBhvr>
                                        <p:cTn id="19" dur="1000" fill="hold"/>
                                        <p:tgtEl>
                                          <p:spTgt spid="3074"/>
                                        </p:tgtEl>
                                        <p:attrNameLst>
                                          <p:attrName>ppt_h</p:attrName>
                                        </p:attrNameLst>
                                      </p:cBhvr>
                                      <p:tavLst>
                                        <p:tav tm="0">
                                          <p:val>
                                            <p:fltVal val="0"/>
                                          </p:val>
                                        </p:tav>
                                        <p:tav tm="100000">
                                          <p:val>
                                            <p:strVal val="#ppt_h"/>
                                          </p:val>
                                        </p:tav>
                                      </p:tavLst>
                                    </p:anim>
                                    <p:anim calcmode="lin" valueType="num">
                                      <p:cBhvr>
                                        <p:cTn id="20" dur="1000" fill="hold"/>
                                        <p:tgtEl>
                                          <p:spTgt spid="3074"/>
                                        </p:tgtEl>
                                        <p:attrNameLst>
                                          <p:attrName>ppt_x</p:attrName>
                                        </p:attrNameLst>
                                      </p:cBhvr>
                                      <p:tavLst>
                                        <p:tav tm="0" fmla="#ppt_x+(cos(-2*pi*(1-$))*-#ppt_x-sin(-2*pi*(1-$))*(1-#ppt_y))*(1-$)">
                                          <p:val>
                                            <p:fltVal val="0"/>
                                          </p:val>
                                        </p:tav>
                                        <p:tav tm="100000">
                                          <p:val>
                                            <p:fltVal val="1"/>
                                          </p:val>
                                        </p:tav>
                                      </p:tavLst>
                                    </p:anim>
                                    <p:anim calcmode="lin" valueType="num">
                                      <p:cBhvr>
                                        <p:cTn id="21" dur="1000" fill="hold"/>
                                        <p:tgtEl>
                                          <p:spTgt spid="3074"/>
                                        </p:tgtEl>
                                        <p:attrNameLst>
                                          <p:attrName>ppt_y</p:attrName>
                                        </p:attrNameLst>
                                      </p:cBhvr>
                                      <p:tavLst>
                                        <p:tav tm="0" fmla="#ppt_y+(sin(-2*pi*(1-$))*-#ppt_x+cos(-2*pi*(1-$))*(1-#ppt_y))*(1-$)">
                                          <p:val>
                                            <p:fltVal val="0"/>
                                          </p:val>
                                        </p:tav>
                                        <p:tav tm="100000">
                                          <p:val>
                                            <p:fltVal val="1"/>
                                          </p:val>
                                        </p:tav>
                                      </p:tavLst>
                                    </p:anim>
                                  </p:childTnLst>
                                </p:cTn>
                              </p:par>
                            </p:childTnLst>
                          </p:cTn>
                        </p:par>
                        <p:par>
                          <p:cTn id="22" fill="hold">
                            <p:stCondLst>
                              <p:cond delay="2000"/>
                            </p:stCondLst>
                            <p:childTnLst>
                              <p:par>
                                <p:cTn id="23" presetID="52" presetClass="entr" presetSubtype="0" fill="hold" nodeType="afterEffect">
                                  <p:stCondLst>
                                    <p:cond delay="0"/>
                                  </p:stCondLst>
                                  <p:childTnLst>
                                    <p:set>
                                      <p:cBhvr>
                                        <p:cTn id="24" dur="1" fill="hold">
                                          <p:stCondLst>
                                            <p:cond delay="0"/>
                                          </p:stCondLst>
                                        </p:cTn>
                                        <p:tgtEl>
                                          <p:spTgt spid="3075"/>
                                        </p:tgtEl>
                                        <p:attrNameLst>
                                          <p:attrName>style.visibility</p:attrName>
                                        </p:attrNameLst>
                                      </p:cBhvr>
                                      <p:to>
                                        <p:strVal val="visible"/>
                                      </p:to>
                                    </p:set>
                                    <p:animScale>
                                      <p:cBhvr>
                                        <p:cTn id="25" dur="1000" decel="50000" fill="hold">
                                          <p:stCondLst>
                                            <p:cond delay="0"/>
                                          </p:stCondLst>
                                        </p:cTn>
                                        <p:tgtEl>
                                          <p:spTgt spid="307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6" dur="1000" decel="50000" fill="hold">
                                          <p:stCondLst>
                                            <p:cond delay="0"/>
                                          </p:stCondLst>
                                        </p:cTn>
                                        <p:tgtEl>
                                          <p:spTgt spid="3075"/>
                                        </p:tgtEl>
                                        <p:attrNameLst>
                                          <p:attrName>ppt_x</p:attrName>
                                          <p:attrName>ppt_y</p:attrName>
                                        </p:attrNameLst>
                                      </p:cBhvr>
                                    </p:animMotion>
                                    <p:animEffect transition="in" filter="fade">
                                      <p:cBhvr>
                                        <p:cTn id="27" dur="10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391</TotalTime>
  <Words>299</Words>
  <Application>Microsoft Office PowerPoint</Application>
  <PresentationFormat>Presentación en pantalla (4:3)</PresentationFormat>
  <Paragraphs>16</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Solsticio</vt:lpstr>
      <vt:lpstr> Reconquest of  Buenos Aires</vt:lpstr>
      <vt:lpstr>Ernesto Grafman</vt:lpstr>
      <vt:lpstr>Presentación de PowerPoint</vt:lpstr>
      <vt:lpstr>One of the most famous paintings of Ernesto Grafman.</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Alumno</dc:creator>
  <cp:lastModifiedBy>Alumno</cp:lastModifiedBy>
  <cp:revision>32</cp:revision>
  <dcterms:created xsi:type="dcterms:W3CDTF">2013-09-30T22:58:38Z</dcterms:created>
  <dcterms:modified xsi:type="dcterms:W3CDTF">2013-10-08T00:57:00Z</dcterms:modified>
</cp:coreProperties>
</file>